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97" r:id="rId3"/>
    <p:sldId id="256" r:id="rId4"/>
    <p:sldId id="257" r:id="rId5"/>
    <p:sldId id="258" r:id="rId6"/>
    <p:sldId id="259" r:id="rId7"/>
    <p:sldId id="260" r:id="rId8"/>
    <p:sldId id="295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6" r:id="rId19"/>
    <p:sldId id="277" r:id="rId20"/>
    <p:sldId id="278" r:id="rId21"/>
    <p:sldId id="279" r:id="rId22"/>
    <p:sldId id="270" r:id="rId23"/>
    <p:sldId id="271" r:id="rId24"/>
    <p:sldId id="272" r:id="rId25"/>
    <p:sldId id="273" r:id="rId26"/>
    <p:sldId id="274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91" r:id="rId36"/>
    <p:sldId id="288" r:id="rId37"/>
    <p:sldId id="289" r:id="rId38"/>
    <p:sldId id="290" r:id="rId39"/>
    <p:sldId id="292" r:id="rId40"/>
    <p:sldId id="293" r:id="rId41"/>
    <p:sldId id="294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 snapToGrid="0">
      <p:cViewPr varScale="1">
        <p:scale>
          <a:sx n="72" d="100"/>
          <a:sy n="72" d="100"/>
        </p:scale>
        <p:origin x="-4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8562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6411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2351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6932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3013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156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4581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061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0304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9763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961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2699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2448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3207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2385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8388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7989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5A7114E-E9DE-4A80-9AC0-2BBAB75AD8BA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92C7A41-7C16-4C56-B472-76EB96FC1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88706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0798" y="2359406"/>
            <a:ext cx="8620156" cy="830997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Engineering </a:t>
            </a:r>
            <a:r>
              <a:rPr lang="en-US" sz="4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Econmy</a:t>
            </a:r>
            <a:endParaRPr lang="en-US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105" y="5226905"/>
            <a:ext cx="11845639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Engineering Economy E. Paul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DeGarmo</a:t>
            </a:r>
            <a:endParaRPr lang="en-US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Engineering Economy Leland Blank and Antony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Tarquin</a:t>
            </a:r>
            <a:endParaRPr lang="en-US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Engineering Economy and Project Management Chan S. Park and Donald D.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Tippett</a:t>
            </a:r>
            <a:endParaRPr lang="en-US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Fundamentals of Engineering Economics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Kal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Renganathan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Sharma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5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87921" y="214290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952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Third 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**Engineering Economy**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711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762" y="220483"/>
            <a:ext cx="10777404" cy="638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698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958" y="461828"/>
            <a:ext cx="11281849" cy="414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27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475" y="155620"/>
            <a:ext cx="11690244" cy="518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134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113" y="205189"/>
            <a:ext cx="9944503" cy="655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25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060" y="126240"/>
            <a:ext cx="11072506" cy="61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737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14"/>
          <a:stretch/>
        </p:blipFill>
        <p:spPr bwMode="auto">
          <a:xfrm>
            <a:off x="2230455" y="266323"/>
            <a:ext cx="7840824" cy="63276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69741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56" y="314709"/>
            <a:ext cx="10572177" cy="60989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799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3197" y="209286"/>
            <a:ext cx="9482330" cy="3113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3197" y="3322748"/>
            <a:ext cx="9482330" cy="30780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1347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35" y="274073"/>
            <a:ext cx="10435367" cy="4053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446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53991" y="-1587321"/>
            <a:ext cx="6120130" cy="100841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1218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80476" y="1808236"/>
            <a:ext cx="9902263" cy="3154710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Lecture </a:t>
            </a:r>
            <a:r>
              <a:rPr lang="en-US" sz="199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</a:t>
            </a:r>
            <a:endParaRPr lang="en-US" sz="199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47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703" y="295543"/>
            <a:ext cx="10027218" cy="5976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635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5482" y="338598"/>
            <a:ext cx="10031712" cy="59205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636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0926" y="139323"/>
            <a:ext cx="8851265" cy="3479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0925" y="3618962"/>
            <a:ext cx="8851265" cy="30909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5480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6651" y="158790"/>
            <a:ext cx="8315235" cy="5997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7929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2295" y="0"/>
            <a:ext cx="7434589" cy="6761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3960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0319" y="141667"/>
            <a:ext cx="9881574" cy="6387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6597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87" y="249240"/>
            <a:ext cx="11465676" cy="61644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6293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495" y="253230"/>
            <a:ext cx="10602792" cy="57096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7169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159" y="207050"/>
            <a:ext cx="11233857" cy="60392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9180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8332" y="175484"/>
            <a:ext cx="9997195" cy="6315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0701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6604" y="53148"/>
            <a:ext cx="10332411" cy="680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647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85" y="172912"/>
            <a:ext cx="11014916" cy="64597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4200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650" y="126229"/>
            <a:ext cx="9945970" cy="63132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661390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9100" y="168431"/>
            <a:ext cx="9257942" cy="62967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617622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8413" y="202305"/>
            <a:ext cx="9511812" cy="6365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435242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3056" y="193184"/>
            <a:ext cx="6120130" cy="640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721074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4546"/>
            <a:ext cx="6787166" cy="6594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199275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6994" y="97781"/>
            <a:ext cx="6417157" cy="67602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397396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7901" y="128790"/>
            <a:ext cx="6816403" cy="66408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738870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1084" y="180305"/>
            <a:ext cx="6507310" cy="6397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7143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5935" y="561975"/>
            <a:ext cx="6120130" cy="5734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95952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8812" y="0"/>
            <a:ext cx="9469594" cy="683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976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2447" y="231819"/>
            <a:ext cx="6764888" cy="6387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896576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1074" y="187902"/>
            <a:ext cx="10474002" cy="6534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87620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7747" y="93975"/>
            <a:ext cx="7844441" cy="673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7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1488" y="231820"/>
            <a:ext cx="11182089" cy="652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169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863" y="159375"/>
            <a:ext cx="11935055" cy="64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400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1673" y="334851"/>
            <a:ext cx="11200327" cy="652314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85411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1730" y="502276"/>
            <a:ext cx="10960899" cy="547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32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168</TotalTime>
  <Words>61</Words>
  <Application>Microsoft Office PowerPoint</Application>
  <PresentationFormat>Custom</PresentationFormat>
  <Paragraphs>13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Celestial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Company>Microsoft (C)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ola</dc:creator>
  <cp:lastModifiedBy>ola</cp:lastModifiedBy>
  <cp:revision>35</cp:revision>
  <dcterms:created xsi:type="dcterms:W3CDTF">2017-02-28T04:11:17Z</dcterms:created>
  <dcterms:modified xsi:type="dcterms:W3CDTF">2017-12-22T10:54:47Z</dcterms:modified>
</cp:coreProperties>
</file>