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87" r:id="rId2"/>
    <p:sldId id="288" r:id="rId3"/>
    <p:sldId id="290" r:id="rId4"/>
    <p:sldId id="289" r:id="rId5"/>
    <p:sldId id="275" r:id="rId6"/>
    <p:sldId id="293" r:id="rId7"/>
    <p:sldId id="292" r:id="rId8"/>
    <p:sldId id="291" r:id="rId9"/>
    <p:sldId id="296" r:id="rId10"/>
    <p:sldId id="295" r:id="rId11"/>
    <p:sldId id="294" r:id="rId12"/>
    <p:sldId id="299" r:id="rId13"/>
    <p:sldId id="298" r:id="rId14"/>
    <p:sldId id="297" r:id="rId15"/>
    <p:sldId id="303" r:id="rId16"/>
    <p:sldId id="302" r:id="rId17"/>
    <p:sldId id="301" r:id="rId18"/>
    <p:sldId id="300" r:id="rId19"/>
    <p:sldId id="307" r:id="rId20"/>
    <p:sldId id="306" r:id="rId21"/>
    <p:sldId id="305" r:id="rId22"/>
    <p:sldId id="304" r:id="rId23"/>
    <p:sldId id="310" r:id="rId24"/>
    <p:sldId id="309" r:id="rId25"/>
    <p:sldId id="308" r:id="rId26"/>
    <p:sldId id="311" r:id="rId27"/>
    <p:sldId id="314" r:id="rId28"/>
    <p:sldId id="313" r:id="rId29"/>
    <p:sldId id="312" r:id="rId30"/>
    <p:sldId id="315" r:id="rId31"/>
    <p:sldId id="317" r:id="rId32"/>
    <p:sldId id="316" r:id="rId33"/>
    <p:sldId id="318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070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60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9543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546466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4823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5251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797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6974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55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41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28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283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248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661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09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784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595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6842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0798" y="2359406"/>
            <a:ext cx="8620156" cy="830997"/>
          </a:xfrm>
          <a:prstGeom prst="rect">
            <a:avLst/>
          </a:prstGeom>
          <a:solidFill>
            <a:srgbClr val="FF0000"/>
          </a:solidFill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4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Engineering Management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0105" y="5226905"/>
            <a:ext cx="11845639" cy="1477328"/>
          </a:xfrm>
          <a:prstGeom prst="rect">
            <a:avLst/>
          </a:prstGeom>
          <a:solidFill>
            <a:srgbClr val="FF3399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lvl="0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Construction Management and Accounts: N. L.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Pandy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Project Management with CPM, PERT, and Precedence Diagramming, 3rd Edition, by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Moder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J., Phillips, C., and Davis, E.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Construction Management: Daniel W.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Halpin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Construction Project Management Handbook : Federal Transit Administration.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95604" y="4000504"/>
            <a:ext cx="6172200" cy="1077218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Dr. Ola Adel</a:t>
            </a:r>
          </a:p>
          <a:p>
            <a:pPr algn="ctr"/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Ph.D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Structural Engineering</a:t>
            </a:r>
            <a:endParaRPr lang="ar-IQ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87921" y="214290"/>
            <a:ext cx="1071570" cy="1446099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1952596" y="214290"/>
            <a:ext cx="421484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Al-</a:t>
            </a:r>
            <a:r>
              <a:rPr lang="en-US" sz="2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Mansour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University College    </a:t>
            </a:r>
          </a:p>
          <a:p>
            <a:pPr algn="ctr" rtl="0"/>
            <a:r>
              <a:rPr lang="ar-IQ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كلية المنصور الجامعة</a:t>
            </a:r>
            <a:endParaRPr lang="en-U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rtl="0"/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Civil Engineering Department</a:t>
            </a:r>
          </a:p>
          <a:p>
            <a:pPr algn="ctr" rtl="0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Third 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Year 2017-2018</a:t>
            </a:r>
          </a:p>
          <a:p>
            <a:pPr algn="ctr" rtl="0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**Engineering management**</a:t>
            </a:r>
            <a:endParaRPr lang="en-U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08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1847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8250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9513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306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367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2381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6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177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166255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2930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5924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147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34890" y="1039059"/>
            <a:ext cx="7848600" cy="4154984"/>
          </a:xfrm>
          <a:prstGeom prst="rect">
            <a:avLst/>
          </a:prstGeom>
          <a:solidFill>
            <a:srgbClr val="FFFF00"/>
          </a:solidFill>
        </p:spPr>
        <p:txBody>
          <a:bodyPr wrap="square" rtlCol="1">
            <a:spAutoFit/>
          </a:bodyPr>
          <a:lstStyle/>
          <a:p>
            <a:pPr algn="ctr"/>
            <a:endParaRPr lang="en-US" sz="88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pPr algn="ctr"/>
            <a:r>
              <a:rPr lang="en-US" sz="8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Lecture-8-</a:t>
            </a:r>
            <a:endParaRPr lang="en-US" sz="8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pPr algn="ctr"/>
            <a:endParaRPr lang="en-US" sz="8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8370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9778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1033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7704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5612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0347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964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167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8428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239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306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0652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6836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0895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9281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510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544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415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882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316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346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442528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4B4B4B"/>
      </a:dk2>
      <a:lt2>
        <a:srgbClr val="B5B5B5"/>
      </a:lt2>
      <a:accent1>
        <a:srgbClr val="9AC43E"/>
      </a:accent1>
      <a:accent2>
        <a:srgbClr val="44BA98"/>
      </a:accent2>
      <a:accent3>
        <a:srgbClr val="43A9D9"/>
      </a:accent3>
      <a:accent4>
        <a:srgbClr val="6274D8"/>
      </a:accent4>
      <a:accent5>
        <a:srgbClr val="AB54D7"/>
      </a:accent5>
      <a:accent6>
        <a:srgbClr val="D15B37"/>
      </a:accent6>
      <a:hlink>
        <a:srgbClr val="BFE962"/>
      </a:hlink>
      <a:folHlink>
        <a:srgbClr val="C0D591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892FADA9-420D-4323-A7A4-C1060166525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18</TotalTime>
  <Words>82</Words>
  <Application>Microsoft Office PowerPoint</Application>
  <PresentationFormat>Widescreen</PresentationFormat>
  <Paragraphs>14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Aharoni</vt:lpstr>
      <vt:lpstr>Arial</vt:lpstr>
      <vt:lpstr>Garamond</vt:lpstr>
      <vt:lpstr>Times New Roman</vt:lpstr>
      <vt:lpstr>Tw Cen MT</vt:lpstr>
      <vt:lpstr>Droplet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 (C)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ola</dc:creator>
  <cp:lastModifiedBy>mom</cp:lastModifiedBy>
  <cp:revision>18</cp:revision>
  <dcterms:created xsi:type="dcterms:W3CDTF">2016-12-11T19:25:44Z</dcterms:created>
  <dcterms:modified xsi:type="dcterms:W3CDTF">2017-12-17T22:37:26Z</dcterms:modified>
</cp:coreProperties>
</file>