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mp4"/>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909" r:id="rId2"/>
  </p:sldMasterIdLst>
  <p:notesMasterIdLst>
    <p:notesMasterId r:id="rId14"/>
  </p:notesMasterIdLst>
  <p:handoutMasterIdLst>
    <p:handoutMasterId r:id="rId15"/>
  </p:handoutMasterIdLst>
  <p:sldIdLst>
    <p:sldId id="256" r:id="rId3"/>
    <p:sldId id="257" r:id="rId4"/>
    <p:sldId id="267" r:id="rId5"/>
    <p:sldId id="258" r:id="rId6"/>
    <p:sldId id="259" r:id="rId7"/>
    <p:sldId id="260" r:id="rId8"/>
    <p:sldId id="261" r:id="rId9"/>
    <p:sldId id="265" r:id="rId10"/>
    <p:sldId id="263" r:id="rId11"/>
    <p:sldId id="266" r:id="rId12"/>
    <p:sldId id="264" r:id="rId13"/>
  </p:sldIdLst>
  <p:sldSz cx="12188825"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orient="horz" pos="1200">
          <p15:clr>
            <a:srgbClr val="A4A3A4"/>
          </p15:clr>
        </p15:guide>
        <p15:guide id="3" orient="horz" pos="3888">
          <p15:clr>
            <a:srgbClr val="A4A3A4"/>
          </p15:clr>
        </p15:guide>
        <p15:guide id="4" orient="horz" pos="2880">
          <p15:clr>
            <a:srgbClr val="A4A3A4"/>
          </p15:clr>
        </p15:guide>
        <p15:guide id="5" orient="horz" pos="3216">
          <p15:clr>
            <a:srgbClr val="A4A3A4"/>
          </p15:clr>
        </p15:guide>
        <p15:guide id="6" orient="horz" pos="816">
          <p15:clr>
            <a:srgbClr val="A4A3A4"/>
          </p15:clr>
        </p15:guide>
        <p15:guide id="7" orient="horz" pos="175">
          <p15:clr>
            <a:srgbClr val="A4A3A4"/>
          </p15:clr>
        </p15:guide>
        <p15:guide id="8" pos="3839">
          <p15:clr>
            <a:srgbClr val="A4A3A4"/>
          </p15:clr>
        </p15:guide>
        <p15:guide id="9" pos="959">
          <p15:clr>
            <a:srgbClr val="A4A3A4"/>
          </p15:clr>
        </p15:guide>
        <p15:guide id="10" pos="6719">
          <p15:clr>
            <a:srgbClr val="A4A3A4"/>
          </p15:clr>
        </p15:guide>
        <p15:guide id="11" pos="6143">
          <p15:clr>
            <a:srgbClr val="A4A3A4"/>
          </p15:clr>
        </p15:guide>
        <p15:guide id="12" pos="283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6E25E649-3F16-4E02-A733-19D2CDBF48F0}">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6163" autoAdjust="0"/>
  </p:normalViewPr>
  <p:slideViewPr>
    <p:cSldViewPr>
      <p:cViewPr varScale="1">
        <p:scale>
          <a:sx n="72" d="100"/>
          <a:sy n="72" d="100"/>
        </p:scale>
        <p:origin x="660" y="66"/>
      </p:cViewPr>
      <p:guideLst>
        <p:guide orient="horz" pos="2160"/>
        <p:guide orient="horz" pos="1200"/>
        <p:guide orient="horz" pos="3888"/>
        <p:guide orient="horz" pos="2880"/>
        <p:guide orient="horz" pos="3216"/>
        <p:guide orient="horz" pos="816"/>
        <p:guide orient="horz" pos="175"/>
        <p:guide pos="3839"/>
        <p:guide pos="959"/>
        <p:guide pos="6719"/>
        <p:guide pos="6143"/>
        <p:guide pos="2831"/>
      </p:guideLst>
    </p:cSldViewPr>
  </p:slideViewPr>
  <p:outlineViewPr>
    <p:cViewPr>
      <p:scale>
        <a:sx n="33" d="100"/>
        <a:sy n="33" d="100"/>
      </p:scale>
      <p:origin x="0" y="0"/>
    </p:cViewPr>
  </p:outlineViewPr>
  <p:notesTextViewPr>
    <p:cViewPr>
      <p:scale>
        <a:sx n="1" d="1"/>
        <a:sy n="1" d="1"/>
      </p:scale>
      <p:origin x="0" y="0"/>
    </p:cViewPr>
  </p:notesTextViewPr>
  <p:notesViewPr>
    <p:cSldViewPr showGuides="1">
      <p:cViewPr varScale="1">
        <p:scale>
          <a:sx n="76" d="100"/>
          <a:sy n="76" d="100"/>
        </p:scale>
        <p:origin x="2538"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1.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84AA43A-3F76-4A13-9CD6-36134EB429E3}" type="datetimeFigureOut">
              <a:rPr lang="en-US"/>
              <a:t>12/15/2017</a:t>
            </a:fld>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850423A-8BCE-448E-A97B-03A88B2B12C1}" type="slidenum">
              <a:rPr/>
              <a:t>‹#›</a:t>
            </a:fld>
            <a:endParaRPr/>
          </a:p>
        </p:txBody>
      </p:sp>
    </p:spTree>
    <p:extLst>
      <p:ext uri="{BB962C8B-B14F-4D97-AF65-F5344CB8AC3E}">
        <p14:creationId xmlns:p14="http://schemas.microsoft.com/office/powerpoint/2010/main" val="4051395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F674A4F-2B7A-4ECB-A400-260B2FFC03C1}" type="datetimeFigureOut">
              <a:rPr lang="en-US"/>
              <a:t>12/15/2017</a:t>
            </a:fld>
            <a:endParaRPr/>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t>Click to edit Master text styles</a:t>
            </a:r>
          </a:p>
          <a:p>
            <a:pPr lvl="1"/>
            <a:r>
              <a:t>Second level</a:t>
            </a:r>
          </a:p>
          <a:p>
            <a:pPr lvl="2"/>
            <a:r>
              <a:t>Third level</a:t>
            </a:r>
          </a:p>
          <a:p>
            <a:pPr lvl="3"/>
            <a:r>
              <a:t>Fourth level</a:t>
            </a:r>
          </a:p>
          <a:p>
            <a:pPr lvl="4"/>
            <a:r>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1F2A70B-78F2-4DCF-B53B-C990D2FAFB8A}" type="slidenum">
              <a:rPr/>
              <a:t>‹#›</a:t>
            </a:fld>
            <a:endParaRPr/>
          </a:p>
        </p:txBody>
      </p:sp>
    </p:spTree>
    <p:extLst>
      <p:ext uri="{BB962C8B-B14F-4D97-AF65-F5344CB8AC3E}">
        <p14:creationId xmlns:p14="http://schemas.microsoft.com/office/powerpoint/2010/main" val="24115705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88825"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6675" y="2404534"/>
            <a:ext cx="7764913" cy="1646302"/>
          </a:xfrm>
        </p:spPr>
        <p:txBody>
          <a:bodyPr anchor="b">
            <a:noAutofit/>
          </a:bodyPr>
          <a:lstStyle>
            <a:lvl1pPr algn="r">
              <a:defRPr sz="5398">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6675" y="4050834"/>
            <a:ext cx="7764913" cy="1096899"/>
          </a:xfrm>
        </p:spPr>
        <p:txBody>
          <a:bodyPr anchor="t"/>
          <a:lstStyle>
            <a:lvl1pPr marL="0" indent="0" algn="r">
              <a:buNone/>
              <a:defRPr>
                <a:solidFill>
                  <a:schemeClr val="tx1">
                    <a:lumMod val="50000"/>
                    <a:lumOff val="50000"/>
                  </a:schemeClr>
                </a:solidFill>
              </a:defRPr>
            </a:lvl1pPr>
            <a:lvl2pPr marL="457063" indent="0" algn="ctr">
              <a:buNone/>
              <a:defRPr>
                <a:solidFill>
                  <a:schemeClr val="tx1">
                    <a:tint val="75000"/>
                  </a:schemeClr>
                </a:solidFill>
              </a:defRPr>
            </a:lvl2pPr>
            <a:lvl3pPr marL="914126" indent="0" algn="ctr">
              <a:buNone/>
              <a:defRPr>
                <a:solidFill>
                  <a:schemeClr val="tx1">
                    <a:tint val="75000"/>
                  </a:schemeClr>
                </a:solidFill>
              </a:defRPr>
            </a:lvl3pPr>
            <a:lvl4pPr marL="1371189" indent="0" algn="ctr">
              <a:buNone/>
              <a:defRPr>
                <a:solidFill>
                  <a:schemeClr val="tx1">
                    <a:tint val="75000"/>
                  </a:schemeClr>
                </a:solidFill>
              </a:defRPr>
            </a:lvl4pPr>
            <a:lvl5pPr marL="1828251" indent="0" algn="ctr">
              <a:buNone/>
              <a:defRPr>
                <a:solidFill>
                  <a:schemeClr val="tx1">
                    <a:tint val="75000"/>
                  </a:schemeClr>
                </a:solidFill>
              </a:defRPr>
            </a:lvl5pPr>
            <a:lvl6pPr marL="2285314" indent="0" algn="ctr">
              <a:buNone/>
              <a:defRPr>
                <a:solidFill>
                  <a:schemeClr val="tx1">
                    <a:tint val="75000"/>
                  </a:schemeClr>
                </a:solidFill>
              </a:defRPr>
            </a:lvl6pPr>
            <a:lvl7pPr marL="2742377" indent="0" algn="ctr">
              <a:buNone/>
              <a:defRPr>
                <a:solidFill>
                  <a:schemeClr val="tx1">
                    <a:tint val="75000"/>
                  </a:schemeClr>
                </a:solidFill>
              </a:defRPr>
            </a:lvl7pPr>
            <a:lvl8pPr marL="3199440" indent="0" algn="ctr">
              <a:buNone/>
              <a:defRPr>
                <a:solidFill>
                  <a:schemeClr val="tx1">
                    <a:tint val="75000"/>
                  </a:schemeClr>
                </a:solidFill>
              </a:defRPr>
            </a:lvl8pPr>
            <a:lvl9pPr marL="3656503"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12/15/2017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571310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159" y="609600"/>
            <a:ext cx="8594429" cy="3403600"/>
          </a:xfrm>
        </p:spPr>
        <p:txBody>
          <a:bodyPr anchor="ctr">
            <a:normAutofit/>
          </a:bodyPr>
          <a:lstStyle>
            <a:lvl1pPr algn="l">
              <a:defRPr sz="4399" b="0" cap="none"/>
            </a:lvl1pPr>
          </a:lstStyle>
          <a:p>
            <a:r>
              <a:rPr lang="en-US"/>
              <a:t>Click to edit Master title style</a:t>
            </a:r>
            <a:endParaRPr lang="en-US" dirty="0"/>
          </a:p>
        </p:txBody>
      </p:sp>
      <p:sp>
        <p:nvSpPr>
          <p:cNvPr id="3" name="Text Placeholder 2"/>
          <p:cNvSpPr>
            <a:spLocks noGrp="1"/>
          </p:cNvSpPr>
          <p:nvPr>
            <p:ph type="body" idx="1"/>
          </p:nvPr>
        </p:nvSpPr>
        <p:spPr>
          <a:xfrm>
            <a:off x="677159" y="4470400"/>
            <a:ext cx="8594429" cy="1570962"/>
          </a:xfrm>
        </p:spPr>
        <p:txBody>
          <a:bodyPr anchor="ctr">
            <a:normAutofit/>
          </a:bodyPr>
          <a:lstStyle>
            <a:lvl1pPr marL="0" indent="0" algn="l">
              <a:buNone/>
              <a:defRPr sz="1799">
                <a:solidFill>
                  <a:schemeClr val="tx1">
                    <a:lumMod val="75000"/>
                    <a:lumOff val="25000"/>
                  </a:schemeClr>
                </a:solidFill>
              </a:defRPr>
            </a:lvl1pPr>
            <a:lvl2pPr marL="457063" indent="0">
              <a:buNone/>
              <a:defRPr sz="1799">
                <a:solidFill>
                  <a:schemeClr val="tx1">
                    <a:tint val="75000"/>
                  </a:schemeClr>
                </a:solidFill>
              </a:defRPr>
            </a:lvl2pPr>
            <a:lvl3pPr marL="914126" indent="0">
              <a:buNone/>
              <a:defRPr sz="1600">
                <a:solidFill>
                  <a:schemeClr val="tx1">
                    <a:tint val="75000"/>
                  </a:schemeClr>
                </a:solidFill>
              </a:defRPr>
            </a:lvl3pPr>
            <a:lvl4pPr marL="1371189" indent="0">
              <a:buNone/>
              <a:defRPr sz="1400">
                <a:solidFill>
                  <a:schemeClr val="tx1">
                    <a:tint val="75000"/>
                  </a:schemeClr>
                </a:solidFill>
              </a:defRPr>
            </a:lvl4pPr>
            <a:lvl5pPr marL="1828251" indent="0">
              <a:buNone/>
              <a:defRPr sz="1400">
                <a:solidFill>
                  <a:schemeClr val="tx1">
                    <a:tint val="75000"/>
                  </a:schemeClr>
                </a:solidFill>
              </a:defRPr>
            </a:lvl5pPr>
            <a:lvl6pPr marL="2285314" indent="0">
              <a:buNone/>
              <a:defRPr sz="1400">
                <a:solidFill>
                  <a:schemeClr val="tx1">
                    <a:tint val="75000"/>
                  </a:schemeClr>
                </a:solidFill>
              </a:defRPr>
            </a:lvl6pPr>
            <a:lvl7pPr marL="2742377" indent="0">
              <a:buNone/>
              <a:defRPr sz="1400">
                <a:solidFill>
                  <a:schemeClr val="tx1">
                    <a:tint val="75000"/>
                  </a:schemeClr>
                </a:solidFill>
              </a:defRPr>
            </a:lvl7pPr>
            <a:lvl8pPr marL="3199440" indent="0">
              <a:buNone/>
              <a:defRPr sz="1400">
                <a:solidFill>
                  <a:schemeClr val="tx1">
                    <a:tint val="75000"/>
                  </a:schemeClr>
                </a:solidFill>
              </a:defRPr>
            </a:lvl8pPr>
            <a:lvl9pPr marL="3656503"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AFE8FB1-0A7A-443E-AAF7-31D4FA1AA312}" type="datetimeFigureOut">
              <a:rPr lang="en-US" smtClean="0"/>
              <a:pPr/>
              <a:t>12/15/2017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5BA54BD-C84D-46CE-8B72-31BFB26ABA43}" type="slidenum">
              <a:rPr lang="en-US" smtClean="0"/>
              <a:pPr/>
              <a:t>‹#›</a:t>
            </a:fld>
            <a:endParaRPr lang="en-US"/>
          </a:p>
        </p:txBody>
      </p:sp>
    </p:spTree>
    <p:extLst>
      <p:ext uri="{BB962C8B-B14F-4D97-AF65-F5344CB8AC3E}">
        <p14:creationId xmlns:p14="http://schemas.microsoft.com/office/powerpoint/2010/main" val="11057399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092" y="609600"/>
            <a:ext cx="8092026" cy="3022600"/>
          </a:xfrm>
        </p:spPr>
        <p:txBody>
          <a:bodyPr anchor="ctr">
            <a:normAutofit/>
          </a:bodyPr>
          <a:lstStyle>
            <a:lvl1pPr algn="l">
              <a:defRPr sz="4399"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5783" y="3632200"/>
            <a:ext cx="7222643" cy="381000"/>
          </a:xfrm>
        </p:spPr>
        <p:txBody>
          <a:bodyPr anchor="ctr">
            <a:noAutofit/>
          </a:bodyPr>
          <a:lstStyle>
            <a:lvl1pPr marL="0" indent="0">
              <a:buFontTx/>
              <a:buNone/>
              <a:defRPr sz="1600">
                <a:solidFill>
                  <a:schemeClr val="tx1">
                    <a:lumMod val="50000"/>
                    <a:lumOff val="50000"/>
                  </a:schemeClr>
                </a:solidFill>
              </a:defRPr>
            </a:lvl1pPr>
            <a:lvl2pPr marL="457063" indent="0">
              <a:buFontTx/>
              <a:buNone/>
              <a:defRPr/>
            </a:lvl2pPr>
            <a:lvl3pPr marL="914126" indent="0">
              <a:buFontTx/>
              <a:buNone/>
              <a:defRPr/>
            </a:lvl3pPr>
            <a:lvl4pPr marL="1371189" indent="0">
              <a:buFontTx/>
              <a:buNone/>
              <a:defRPr/>
            </a:lvl4pPr>
            <a:lvl5pPr marL="1828251" indent="0">
              <a:buFontTx/>
              <a:buNone/>
              <a:defRPr/>
            </a:lvl5pPr>
          </a:lstStyle>
          <a:p>
            <a:pPr lvl="0"/>
            <a:r>
              <a:rPr lang="en-US"/>
              <a:t>Edit Master text styles</a:t>
            </a:r>
          </a:p>
        </p:txBody>
      </p:sp>
      <p:sp>
        <p:nvSpPr>
          <p:cNvPr id="3" name="Text Placeholder 2"/>
          <p:cNvSpPr>
            <a:spLocks noGrp="1"/>
          </p:cNvSpPr>
          <p:nvPr>
            <p:ph type="body" idx="1"/>
          </p:nvPr>
        </p:nvSpPr>
        <p:spPr>
          <a:xfrm>
            <a:off x="677159" y="4470400"/>
            <a:ext cx="8594429" cy="1570962"/>
          </a:xfrm>
        </p:spPr>
        <p:txBody>
          <a:bodyPr anchor="ctr">
            <a:normAutofit/>
          </a:bodyPr>
          <a:lstStyle>
            <a:lvl1pPr marL="0" indent="0" algn="l">
              <a:buNone/>
              <a:defRPr sz="1799">
                <a:solidFill>
                  <a:schemeClr val="tx1">
                    <a:lumMod val="75000"/>
                    <a:lumOff val="25000"/>
                  </a:schemeClr>
                </a:solidFill>
              </a:defRPr>
            </a:lvl1pPr>
            <a:lvl2pPr marL="457063" indent="0">
              <a:buNone/>
              <a:defRPr sz="1799">
                <a:solidFill>
                  <a:schemeClr val="tx1">
                    <a:tint val="75000"/>
                  </a:schemeClr>
                </a:solidFill>
              </a:defRPr>
            </a:lvl2pPr>
            <a:lvl3pPr marL="914126" indent="0">
              <a:buNone/>
              <a:defRPr sz="1600">
                <a:solidFill>
                  <a:schemeClr val="tx1">
                    <a:tint val="75000"/>
                  </a:schemeClr>
                </a:solidFill>
              </a:defRPr>
            </a:lvl3pPr>
            <a:lvl4pPr marL="1371189" indent="0">
              <a:buNone/>
              <a:defRPr sz="1400">
                <a:solidFill>
                  <a:schemeClr val="tx1">
                    <a:tint val="75000"/>
                  </a:schemeClr>
                </a:solidFill>
              </a:defRPr>
            </a:lvl4pPr>
            <a:lvl5pPr marL="1828251" indent="0">
              <a:buNone/>
              <a:defRPr sz="1400">
                <a:solidFill>
                  <a:schemeClr val="tx1">
                    <a:tint val="75000"/>
                  </a:schemeClr>
                </a:solidFill>
              </a:defRPr>
            </a:lvl5pPr>
            <a:lvl6pPr marL="2285314" indent="0">
              <a:buNone/>
              <a:defRPr sz="1400">
                <a:solidFill>
                  <a:schemeClr val="tx1">
                    <a:tint val="75000"/>
                  </a:schemeClr>
                </a:solidFill>
              </a:defRPr>
            </a:lvl6pPr>
            <a:lvl7pPr marL="2742377" indent="0">
              <a:buNone/>
              <a:defRPr sz="1400">
                <a:solidFill>
                  <a:schemeClr val="tx1">
                    <a:tint val="75000"/>
                  </a:schemeClr>
                </a:solidFill>
              </a:defRPr>
            </a:lvl7pPr>
            <a:lvl8pPr marL="3199440" indent="0">
              <a:buNone/>
              <a:defRPr sz="1400">
                <a:solidFill>
                  <a:schemeClr val="tx1">
                    <a:tint val="75000"/>
                  </a:schemeClr>
                </a:solidFill>
              </a:defRPr>
            </a:lvl8pPr>
            <a:lvl9pPr marL="3656503"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AFE8FB1-0A7A-443E-AAF7-31D4FA1AA312}" type="datetimeFigureOut">
              <a:rPr lang="en-US" smtClean="0"/>
              <a:pPr/>
              <a:t>12/15/2017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5BA54BD-C84D-46CE-8B72-31BFB26ABA43}" type="slidenum">
              <a:rPr lang="en-US" smtClean="0"/>
              <a:pPr/>
              <a:t>‹#›</a:t>
            </a:fld>
            <a:endParaRPr lang="en-US"/>
          </a:p>
        </p:txBody>
      </p:sp>
      <p:sp>
        <p:nvSpPr>
          <p:cNvPr id="24" name="TextBox 23"/>
          <p:cNvSpPr txBox="1"/>
          <p:nvPr/>
        </p:nvSpPr>
        <p:spPr>
          <a:xfrm>
            <a:off x="541729" y="790378"/>
            <a:ext cx="609441" cy="584776"/>
          </a:xfrm>
          <a:prstGeom prst="rect">
            <a:avLst/>
          </a:prstGeom>
        </p:spPr>
        <p:txBody>
          <a:bodyPr vert="horz" lIns="91416" tIns="45708" rIns="91416" bIns="45708" rtlCol="0" anchor="ctr">
            <a:noAutofit/>
          </a:bodyPr>
          <a:lstStyle/>
          <a:p>
            <a:pPr lvl="0"/>
            <a:r>
              <a:rPr lang="en-US" sz="7998"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0695" y="2886556"/>
            <a:ext cx="609441" cy="584776"/>
          </a:xfrm>
          <a:prstGeom prst="rect">
            <a:avLst/>
          </a:prstGeom>
        </p:spPr>
        <p:txBody>
          <a:bodyPr vert="horz" lIns="91416" tIns="45708" rIns="91416" bIns="45708" rtlCol="0" anchor="ctr">
            <a:noAutofit/>
          </a:bodyPr>
          <a:lstStyle/>
          <a:p>
            <a:pPr lvl="0"/>
            <a:r>
              <a:rPr lang="en-US" sz="7998"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8611915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159" y="1931988"/>
            <a:ext cx="8594429" cy="2595460"/>
          </a:xfrm>
        </p:spPr>
        <p:txBody>
          <a:bodyPr anchor="b">
            <a:normAutofit/>
          </a:bodyPr>
          <a:lstStyle>
            <a:lvl1pPr algn="l">
              <a:defRPr sz="4399" b="0" cap="none"/>
            </a:lvl1pPr>
          </a:lstStyle>
          <a:p>
            <a:r>
              <a:rPr lang="en-US"/>
              <a:t>Click to edit Master title style</a:t>
            </a:r>
            <a:endParaRPr lang="en-US" dirty="0"/>
          </a:p>
        </p:txBody>
      </p:sp>
      <p:sp>
        <p:nvSpPr>
          <p:cNvPr id="3" name="Text Placeholder 2"/>
          <p:cNvSpPr>
            <a:spLocks noGrp="1"/>
          </p:cNvSpPr>
          <p:nvPr>
            <p:ph type="body" idx="1"/>
          </p:nvPr>
        </p:nvSpPr>
        <p:spPr>
          <a:xfrm>
            <a:off x="677159" y="4527448"/>
            <a:ext cx="8594429" cy="1513914"/>
          </a:xfrm>
        </p:spPr>
        <p:txBody>
          <a:bodyPr anchor="t">
            <a:normAutofit/>
          </a:bodyPr>
          <a:lstStyle>
            <a:lvl1pPr marL="0" indent="0" algn="l">
              <a:buNone/>
              <a:defRPr sz="1799">
                <a:solidFill>
                  <a:schemeClr val="tx1">
                    <a:lumMod val="75000"/>
                    <a:lumOff val="25000"/>
                  </a:schemeClr>
                </a:solidFill>
              </a:defRPr>
            </a:lvl1pPr>
            <a:lvl2pPr marL="457063" indent="0">
              <a:buNone/>
              <a:defRPr sz="1799">
                <a:solidFill>
                  <a:schemeClr val="tx1">
                    <a:tint val="75000"/>
                  </a:schemeClr>
                </a:solidFill>
              </a:defRPr>
            </a:lvl2pPr>
            <a:lvl3pPr marL="914126" indent="0">
              <a:buNone/>
              <a:defRPr sz="1600">
                <a:solidFill>
                  <a:schemeClr val="tx1">
                    <a:tint val="75000"/>
                  </a:schemeClr>
                </a:solidFill>
              </a:defRPr>
            </a:lvl3pPr>
            <a:lvl4pPr marL="1371189" indent="0">
              <a:buNone/>
              <a:defRPr sz="1400">
                <a:solidFill>
                  <a:schemeClr val="tx1">
                    <a:tint val="75000"/>
                  </a:schemeClr>
                </a:solidFill>
              </a:defRPr>
            </a:lvl4pPr>
            <a:lvl5pPr marL="1828251" indent="0">
              <a:buNone/>
              <a:defRPr sz="1400">
                <a:solidFill>
                  <a:schemeClr val="tx1">
                    <a:tint val="75000"/>
                  </a:schemeClr>
                </a:solidFill>
              </a:defRPr>
            </a:lvl5pPr>
            <a:lvl6pPr marL="2285314" indent="0">
              <a:buNone/>
              <a:defRPr sz="1400">
                <a:solidFill>
                  <a:schemeClr val="tx1">
                    <a:tint val="75000"/>
                  </a:schemeClr>
                </a:solidFill>
              </a:defRPr>
            </a:lvl6pPr>
            <a:lvl7pPr marL="2742377" indent="0">
              <a:buNone/>
              <a:defRPr sz="1400">
                <a:solidFill>
                  <a:schemeClr val="tx1">
                    <a:tint val="75000"/>
                  </a:schemeClr>
                </a:solidFill>
              </a:defRPr>
            </a:lvl7pPr>
            <a:lvl8pPr marL="3199440" indent="0">
              <a:buNone/>
              <a:defRPr sz="1400">
                <a:solidFill>
                  <a:schemeClr val="tx1">
                    <a:tint val="75000"/>
                  </a:schemeClr>
                </a:solidFill>
              </a:defRPr>
            </a:lvl8pPr>
            <a:lvl9pPr marL="3656503"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AFE8FB1-0A7A-443E-AAF7-31D4FA1AA312}" type="datetimeFigureOut">
              <a:rPr lang="en-US" smtClean="0"/>
              <a:pPr/>
              <a:t>12/15/2017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5BA54BD-C84D-46CE-8B72-31BFB26ABA43}" type="slidenum">
              <a:rPr lang="en-US" smtClean="0"/>
              <a:pPr/>
              <a:t>‹#›</a:t>
            </a:fld>
            <a:endParaRPr lang="en-US"/>
          </a:p>
        </p:txBody>
      </p:sp>
    </p:spTree>
    <p:extLst>
      <p:ext uri="{BB962C8B-B14F-4D97-AF65-F5344CB8AC3E}">
        <p14:creationId xmlns:p14="http://schemas.microsoft.com/office/powerpoint/2010/main" val="12693359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092" y="609600"/>
            <a:ext cx="8092026" cy="3022600"/>
          </a:xfrm>
        </p:spPr>
        <p:txBody>
          <a:bodyPr anchor="ctr">
            <a:normAutofit/>
          </a:bodyPr>
          <a:lstStyle>
            <a:lvl1pPr algn="l">
              <a:defRPr sz="4399"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156" y="4013200"/>
            <a:ext cx="8594430" cy="514248"/>
          </a:xfrm>
        </p:spPr>
        <p:txBody>
          <a:bodyPr anchor="b">
            <a:noAutofit/>
          </a:bodyPr>
          <a:lstStyle>
            <a:lvl1pPr marL="0" indent="0">
              <a:buFontTx/>
              <a:buNone/>
              <a:defRPr sz="2399">
                <a:solidFill>
                  <a:schemeClr val="tx1">
                    <a:lumMod val="75000"/>
                    <a:lumOff val="25000"/>
                  </a:schemeClr>
                </a:solidFill>
              </a:defRPr>
            </a:lvl1pPr>
            <a:lvl2pPr marL="457063" indent="0">
              <a:buFontTx/>
              <a:buNone/>
              <a:defRPr/>
            </a:lvl2pPr>
            <a:lvl3pPr marL="914126" indent="0">
              <a:buFontTx/>
              <a:buNone/>
              <a:defRPr/>
            </a:lvl3pPr>
            <a:lvl4pPr marL="1371189" indent="0">
              <a:buFontTx/>
              <a:buNone/>
              <a:defRPr/>
            </a:lvl4pPr>
            <a:lvl5pPr marL="1828251" indent="0">
              <a:buFontTx/>
              <a:buNone/>
              <a:defRPr/>
            </a:lvl5pPr>
          </a:lstStyle>
          <a:p>
            <a:pPr lvl="0"/>
            <a:r>
              <a:rPr lang="en-US"/>
              <a:t>Edit Master text styles</a:t>
            </a:r>
          </a:p>
        </p:txBody>
      </p:sp>
      <p:sp>
        <p:nvSpPr>
          <p:cNvPr id="3" name="Text Placeholder 2"/>
          <p:cNvSpPr>
            <a:spLocks noGrp="1"/>
          </p:cNvSpPr>
          <p:nvPr>
            <p:ph type="body" idx="1"/>
          </p:nvPr>
        </p:nvSpPr>
        <p:spPr>
          <a:xfrm>
            <a:off x="677159" y="4527448"/>
            <a:ext cx="8594429" cy="1513914"/>
          </a:xfrm>
        </p:spPr>
        <p:txBody>
          <a:bodyPr anchor="t">
            <a:normAutofit/>
          </a:bodyPr>
          <a:lstStyle>
            <a:lvl1pPr marL="0" indent="0" algn="l">
              <a:buNone/>
              <a:defRPr sz="1799">
                <a:solidFill>
                  <a:schemeClr val="tx1">
                    <a:lumMod val="50000"/>
                    <a:lumOff val="50000"/>
                  </a:schemeClr>
                </a:solidFill>
              </a:defRPr>
            </a:lvl1pPr>
            <a:lvl2pPr marL="457063" indent="0">
              <a:buNone/>
              <a:defRPr sz="1799">
                <a:solidFill>
                  <a:schemeClr val="tx1">
                    <a:tint val="75000"/>
                  </a:schemeClr>
                </a:solidFill>
              </a:defRPr>
            </a:lvl2pPr>
            <a:lvl3pPr marL="914126" indent="0">
              <a:buNone/>
              <a:defRPr sz="1600">
                <a:solidFill>
                  <a:schemeClr val="tx1">
                    <a:tint val="75000"/>
                  </a:schemeClr>
                </a:solidFill>
              </a:defRPr>
            </a:lvl3pPr>
            <a:lvl4pPr marL="1371189" indent="0">
              <a:buNone/>
              <a:defRPr sz="1400">
                <a:solidFill>
                  <a:schemeClr val="tx1">
                    <a:tint val="75000"/>
                  </a:schemeClr>
                </a:solidFill>
              </a:defRPr>
            </a:lvl4pPr>
            <a:lvl5pPr marL="1828251" indent="0">
              <a:buNone/>
              <a:defRPr sz="1400">
                <a:solidFill>
                  <a:schemeClr val="tx1">
                    <a:tint val="75000"/>
                  </a:schemeClr>
                </a:solidFill>
              </a:defRPr>
            </a:lvl5pPr>
            <a:lvl6pPr marL="2285314" indent="0">
              <a:buNone/>
              <a:defRPr sz="1400">
                <a:solidFill>
                  <a:schemeClr val="tx1">
                    <a:tint val="75000"/>
                  </a:schemeClr>
                </a:solidFill>
              </a:defRPr>
            </a:lvl6pPr>
            <a:lvl7pPr marL="2742377" indent="0">
              <a:buNone/>
              <a:defRPr sz="1400">
                <a:solidFill>
                  <a:schemeClr val="tx1">
                    <a:tint val="75000"/>
                  </a:schemeClr>
                </a:solidFill>
              </a:defRPr>
            </a:lvl7pPr>
            <a:lvl8pPr marL="3199440" indent="0">
              <a:buNone/>
              <a:defRPr sz="1400">
                <a:solidFill>
                  <a:schemeClr val="tx1">
                    <a:tint val="75000"/>
                  </a:schemeClr>
                </a:solidFill>
              </a:defRPr>
            </a:lvl8pPr>
            <a:lvl9pPr marL="3656503"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AFE8FB1-0A7A-443E-AAF7-31D4FA1AA312}" type="datetimeFigureOut">
              <a:rPr lang="en-US" smtClean="0"/>
              <a:pPr/>
              <a:t>12/15/2017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5BA54BD-C84D-46CE-8B72-31BFB26ABA43}" type="slidenum">
              <a:rPr lang="en-US" smtClean="0"/>
              <a:pPr/>
              <a:t>‹#›</a:t>
            </a:fld>
            <a:endParaRPr lang="en-US"/>
          </a:p>
        </p:txBody>
      </p:sp>
      <p:sp>
        <p:nvSpPr>
          <p:cNvPr id="24" name="TextBox 23"/>
          <p:cNvSpPr txBox="1"/>
          <p:nvPr/>
        </p:nvSpPr>
        <p:spPr>
          <a:xfrm>
            <a:off x="541729" y="790378"/>
            <a:ext cx="609441" cy="584776"/>
          </a:xfrm>
          <a:prstGeom prst="rect">
            <a:avLst/>
          </a:prstGeom>
        </p:spPr>
        <p:txBody>
          <a:bodyPr vert="horz" lIns="91416" tIns="45708" rIns="91416" bIns="45708" rtlCol="0" anchor="ctr">
            <a:noAutofit/>
          </a:bodyPr>
          <a:lstStyle/>
          <a:p>
            <a:pPr lvl="0"/>
            <a:r>
              <a:rPr lang="en-US" sz="7998"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0695" y="2886556"/>
            <a:ext cx="609441" cy="584776"/>
          </a:xfrm>
          <a:prstGeom prst="rect">
            <a:avLst/>
          </a:prstGeom>
        </p:spPr>
        <p:txBody>
          <a:bodyPr vert="horz" lIns="91416" tIns="45708" rIns="91416" bIns="45708" rtlCol="0" anchor="ctr">
            <a:noAutofit/>
          </a:bodyPr>
          <a:lstStyle/>
          <a:p>
            <a:pPr lvl="0"/>
            <a:r>
              <a:rPr lang="en-US" sz="7998"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5858804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621" y="609600"/>
            <a:ext cx="8585966" cy="3022600"/>
          </a:xfrm>
        </p:spPr>
        <p:txBody>
          <a:bodyPr anchor="ctr">
            <a:normAutofit/>
          </a:bodyPr>
          <a:lstStyle>
            <a:lvl1pPr algn="l">
              <a:defRPr sz="4399"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156" y="4013200"/>
            <a:ext cx="8594430" cy="514248"/>
          </a:xfrm>
        </p:spPr>
        <p:txBody>
          <a:bodyPr anchor="b">
            <a:noAutofit/>
          </a:bodyPr>
          <a:lstStyle>
            <a:lvl1pPr marL="0" indent="0">
              <a:buFontTx/>
              <a:buNone/>
              <a:defRPr sz="2399">
                <a:solidFill>
                  <a:schemeClr val="accent1"/>
                </a:solidFill>
              </a:defRPr>
            </a:lvl1pPr>
            <a:lvl2pPr marL="457063" indent="0">
              <a:buFontTx/>
              <a:buNone/>
              <a:defRPr/>
            </a:lvl2pPr>
            <a:lvl3pPr marL="914126" indent="0">
              <a:buFontTx/>
              <a:buNone/>
              <a:defRPr/>
            </a:lvl3pPr>
            <a:lvl4pPr marL="1371189" indent="0">
              <a:buFontTx/>
              <a:buNone/>
              <a:defRPr/>
            </a:lvl4pPr>
            <a:lvl5pPr marL="1828251" indent="0">
              <a:buFontTx/>
              <a:buNone/>
              <a:defRPr/>
            </a:lvl5pPr>
          </a:lstStyle>
          <a:p>
            <a:pPr lvl="0"/>
            <a:r>
              <a:rPr lang="en-US"/>
              <a:t>Edit Master text styles</a:t>
            </a:r>
          </a:p>
        </p:txBody>
      </p:sp>
      <p:sp>
        <p:nvSpPr>
          <p:cNvPr id="3" name="Text Placeholder 2"/>
          <p:cNvSpPr>
            <a:spLocks noGrp="1"/>
          </p:cNvSpPr>
          <p:nvPr>
            <p:ph type="body" idx="1"/>
          </p:nvPr>
        </p:nvSpPr>
        <p:spPr>
          <a:xfrm>
            <a:off x="677159" y="4527448"/>
            <a:ext cx="8594429" cy="1513914"/>
          </a:xfrm>
        </p:spPr>
        <p:txBody>
          <a:bodyPr anchor="t">
            <a:normAutofit/>
          </a:bodyPr>
          <a:lstStyle>
            <a:lvl1pPr marL="0" indent="0" algn="l">
              <a:buNone/>
              <a:defRPr sz="1799">
                <a:solidFill>
                  <a:schemeClr val="tx1">
                    <a:lumMod val="50000"/>
                    <a:lumOff val="50000"/>
                  </a:schemeClr>
                </a:solidFill>
              </a:defRPr>
            </a:lvl1pPr>
            <a:lvl2pPr marL="457063" indent="0">
              <a:buNone/>
              <a:defRPr sz="1799">
                <a:solidFill>
                  <a:schemeClr val="tx1">
                    <a:tint val="75000"/>
                  </a:schemeClr>
                </a:solidFill>
              </a:defRPr>
            </a:lvl2pPr>
            <a:lvl3pPr marL="914126" indent="0">
              <a:buNone/>
              <a:defRPr sz="1600">
                <a:solidFill>
                  <a:schemeClr val="tx1">
                    <a:tint val="75000"/>
                  </a:schemeClr>
                </a:solidFill>
              </a:defRPr>
            </a:lvl3pPr>
            <a:lvl4pPr marL="1371189" indent="0">
              <a:buNone/>
              <a:defRPr sz="1400">
                <a:solidFill>
                  <a:schemeClr val="tx1">
                    <a:tint val="75000"/>
                  </a:schemeClr>
                </a:solidFill>
              </a:defRPr>
            </a:lvl4pPr>
            <a:lvl5pPr marL="1828251" indent="0">
              <a:buNone/>
              <a:defRPr sz="1400">
                <a:solidFill>
                  <a:schemeClr val="tx1">
                    <a:tint val="75000"/>
                  </a:schemeClr>
                </a:solidFill>
              </a:defRPr>
            </a:lvl5pPr>
            <a:lvl6pPr marL="2285314" indent="0">
              <a:buNone/>
              <a:defRPr sz="1400">
                <a:solidFill>
                  <a:schemeClr val="tx1">
                    <a:tint val="75000"/>
                  </a:schemeClr>
                </a:solidFill>
              </a:defRPr>
            </a:lvl6pPr>
            <a:lvl7pPr marL="2742377" indent="0">
              <a:buNone/>
              <a:defRPr sz="1400">
                <a:solidFill>
                  <a:schemeClr val="tx1">
                    <a:tint val="75000"/>
                  </a:schemeClr>
                </a:solidFill>
              </a:defRPr>
            </a:lvl7pPr>
            <a:lvl8pPr marL="3199440" indent="0">
              <a:buNone/>
              <a:defRPr sz="1400">
                <a:solidFill>
                  <a:schemeClr val="tx1">
                    <a:tint val="75000"/>
                  </a:schemeClr>
                </a:solidFill>
              </a:defRPr>
            </a:lvl8pPr>
            <a:lvl9pPr marL="3656503"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AFE8FB1-0A7A-443E-AAF7-31D4FA1AA312}" type="datetimeFigureOut">
              <a:rPr lang="en-US" smtClean="0"/>
              <a:pPr/>
              <a:t>12/15/2017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5BA54BD-C84D-46CE-8B72-31BFB26ABA43}" type="slidenum">
              <a:rPr lang="en-US" smtClean="0"/>
              <a:pPr/>
              <a:t>‹#›</a:t>
            </a:fld>
            <a:endParaRPr lang="en-US"/>
          </a:p>
        </p:txBody>
      </p:sp>
    </p:spTree>
    <p:extLst>
      <p:ext uri="{BB962C8B-B14F-4D97-AF65-F5344CB8AC3E}">
        <p14:creationId xmlns:p14="http://schemas.microsoft.com/office/powerpoint/2010/main" val="17307841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AFE8FB1-0A7A-443E-AAF7-31D4FA1AA312}" type="datetimeFigureOut">
              <a:rPr lang="en-US" smtClean="0"/>
              <a:t>12/15/2017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5BA54BD-C84D-46CE-8B72-31BFB26ABA43}" type="slidenum">
              <a:rPr lang="en-US" smtClean="0"/>
              <a:t>‹#›</a:t>
            </a:fld>
            <a:endParaRPr lang="en-US"/>
          </a:p>
        </p:txBody>
      </p:sp>
    </p:spTree>
    <p:extLst>
      <p:ext uri="{BB962C8B-B14F-4D97-AF65-F5344CB8AC3E}">
        <p14:creationId xmlns:p14="http://schemas.microsoft.com/office/powerpoint/2010/main" val="2612797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5599" y="609600"/>
            <a:ext cx="130440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159" y="609600"/>
            <a:ext cx="7058311" cy="52514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AFE8FB1-0A7A-443E-AAF7-31D4FA1AA312}" type="datetimeFigureOut">
              <a:rPr lang="en-US" smtClean="0"/>
              <a:t>12/15/2017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5BA54BD-C84D-46CE-8B72-31BFB26ABA43}" type="slidenum">
              <a:rPr lang="en-US" smtClean="0"/>
              <a:t>‹#›</a:t>
            </a:fld>
            <a:endParaRPr lang="en-US"/>
          </a:p>
        </p:txBody>
      </p:sp>
    </p:spTree>
    <p:extLst>
      <p:ext uri="{BB962C8B-B14F-4D97-AF65-F5344CB8AC3E}">
        <p14:creationId xmlns:p14="http://schemas.microsoft.com/office/powerpoint/2010/main" val="2072401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AFE8FB1-0A7A-443E-AAF7-31D4FA1AA312}" type="datetimeFigureOut">
              <a:rPr lang="en-US" smtClean="0"/>
              <a:t>12/15/2017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5BA54BD-C84D-46CE-8B72-31BFB26ABA43}" type="slidenum">
              <a:rPr lang="en-US" smtClean="0"/>
              <a:t>‹#›</a:t>
            </a:fld>
            <a:endParaRPr lang="en-US"/>
          </a:p>
        </p:txBody>
      </p:sp>
    </p:spTree>
    <p:extLst>
      <p:ext uri="{BB962C8B-B14F-4D97-AF65-F5344CB8AC3E}">
        <p14:creationId xmlns:p14="http://schemas.microsoft.com/office/powerpoint/2010/main" val="4132009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159" y="2700868"/>
            <a:ext cx="8594429" cy="1826581"/>
          </a:xfrm>
        </p:spPr>
        <p:txBody>
          <a:bodyPr anchor="b"/>
          <a:lstStyle>
            <a:lvl1pPr algn="l">
              <a:defRPr sz="3999" b="0" cap="none"/>
            </a:lvl1pPr>
          </a:lstStyle>
          <a:p>
            <a:r>
              <a:rPr lang="en-US"/>
              <a:t>Click to edit Master title style</a:t>
            </a:r>
            <a:endParaRPr lang="en-US" dirty="0"/>
          </a:p>
        </p:txBody>
      </p:sp>
      <p:sp>
        <p:nvSpPr>
          <p:cNvPr id="3" name="Text Placeholder 2"/>
          <p:cNvSpPr>
            <a:spLocks noGrp="1"/>
          </p:cNvSpPr>
          <p:nvPr>
            <p:ph type="body" idx="1"/>
          </p:nvPr>
        </p:nvSpPr>
        <p:spPr>
          <a:xfrm>
            <a:off x="677159" y="4527448"/>
            <a:ext cx="8594429" cy="860400"/>
          </a:xfrm>
        </p:spPr>
        <p:txBody>
          <a:bodyPr anchor="t"/>
          <a:lstStyle>
            <a:lvl1pPr marL="0" indent="0" algn="l">
              <a:buNone/>
              <a:defRPr sz="1999">
                <a:solidFill>
                  <a:schemeClr val="tx1">
                    <a:lumMod val="50000"/>
                    <a:lumOff val="50000"/>
                  </a:schemeClr>
                </a:solidFill>
              </a:defRPr>
            </a:lvl1pPr>
            <a:lvl2pPr marL="457063" indent="0">
              <a:buNone/>
              <a:defRPr sz="1799">
                <a:solidFill>
                  <a:schemeClr val="tx1">
                    <a:tint val="75000"/>
                  </a:schemeClr>
                </a:solidFill>
              </a:defRPr>
            </a:lvl2pPr>
            <a:lvl3pPr marL="914126" indent="0">
              <a:buNone/>
              <a:defRPr sz="1600">
                <a:solidFill>
                  <a:schemeClr val="tx1">
                    <a:tint val="75000"/>
                  </a:schemeClr>
                </a:solidFill>
              </a:defRPr>
            </a:lvl3pPr>
            <a:lvl4pPr marL="1371189" indent="0">
              <a:buNone/>
              <a:defRPr sz="1400">
                <a:solidFill>
                  <a:schemeClr val="tx1">
                    <a:tint val="75000"/>
                  </a:schemeClr>
                </a:solidFill>
              </a:defRPr>
            </a:lvl4pPr>
            <a:lvl5pPr marL="1828251" indent="0">
              <a:buNone/>
              <a:defRPr sz="1400">
                <a:solidFill>
                  <a:schemeClr val="tx1">
                    <a:tint val="75000"/>
                  </a:schemeClr>
                </a:solidFill>
              </a:defRPr>
            </a:lvl5pPr>
            <a:lvl6pPr marL="2285314" indent="0">
              <a:buNone/>
              <a:defRPr sz="1400">
                <a:solidFill>
                  <a:schemeClr val="tx1">
                    <a:tint val="75000"/>
                  </a:schemeClr>
                </a:solidFill>
              </a:defRPr>
            </a:lvl6pPr>
            <a:lvl7pPr marL="2742377" indent="0">
              <a:buNone/>
              <a:defRPr sz="1400">
                <a:solidFill>
                  <a:schemeClr val="tx1">
                    <a:tint val="75000"/>
                  </a:schemeClr>
                </a:solidFill>
              </a:defRPr>
            </a:lvl7pPr>
            <a:lvl8pPr marL="3199440" indent="0">
              <a:buNone/>
              <a:defRPr sz="1400">
                <a:solidFill>
                  <a:schemeClr val="tx1">
                    <a:tint val="75000"/>
                  </a:schemeClr>
                </a:solidFill>
              </a:defRPr>
            </a:lvl8pPr>
            <a:lvl9pPr marL="3656503"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AFE8FB1-0A7A-443E-AAF7-31D4FA1AA312}" type="datetimeFigureOut">
              <a:rPr lang="en-US" smtClean="0"/>
              <a:t>12/15/2017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5BA54BD-C84D-46CE-8B72-31BFB26ABA43}" type="slidenum">
              <a:rPr lang="en-US" smtClean="0"/>
              <a:t>‹#›</a:t>
            </a:fld>
            <a:endParaRPr lang="en-US"/>
          </a:p>
        </p:txBody>
      </p:sp>
    </p:spTree>
    <p:extLst>
      <p:ext uri="{BB962C8B-B14F-4D97-AF65-F5344CB8AC3E}">
        <p14:creationId xmlns:p14="http://schemas.microsoft.com/office/powerpoint/2010/main" val="3679885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158" y="2160589"/>
            <a:ext cx="4182945" cy="38807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8645" y="2160590"/>
            <a:ext cx="4182944" cy="388077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AFE8FB1-0A7A-443E-AAF7-31D4FA1AA312}" type="datetimeFigureOut">
              <a:rPr lang="en-US" smtClean="0"/>
              <a:t>12/15/2017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5BA54BD-C84D-46CE-8B72-31BFB26ABA43}" type="slidenum">
              <a:rPr lang="en-US" smtClean="0"/>
              <a:t>‹#›</a:t>
            </a:fld>
            <a:endParaRPr lang="en-US"/>
          </a:p>
        </p:txBody>
      </p:sp>
    </p:spTree>
    <p:extLst>
      <p:ext uri="{BB962C8B-B14F-4D97-AF65-F5344CB8AC3E}">
        <p14:creationId xmlns:p14="http://schemas.microsoft.com/office/powerpoint/2010/main" val="865243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570" y="2160983"/>
            <a:ext cx="4184533" cy="576262"/>
          </a:xfrm>
        </p:spPr>
        <p:txBody>
          <a:bodyPr anchor="b">
            <a:noAutofit/>
          </a:bodyPr>
          <a:lstStyle>
            <a:lvl1pPr marL="0" indent="0">
              <a:buNone/>
              <a:defRPr sz="2399" b="0"/>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a:t>Edit Master text styles</a:t>
            </a:r>
          </a:p>
        </p:txBody>
      </p:sp>
      <p:sp>
        <p:nvSpPr>
          <p:cNvPr id="4" name="Content Placeholder 3"/>
          <p:cNvSpPr>
            <a:spLocks noGrp="1"/>
          </p:cNvSpPr>
          <p:nvPr>
            <p:ph sz="half" idx="2"/>
          </p:nvPr>
        </p:nvSpPr>
        <p:spPr>
          <a:xfrm>
            <a:off x="675570" y="2737246"/>
            <a:ext cx="4184533"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7058" y="2160983"/>
            <a:ext cx="4184528" cy="576262"/>
          </a:xfrm>
        </p:spPr>
        <p:txBody>
          <a:bodyPr anchor="b">
            <a:noAutofit/>
          </a:bodyPr>
          <a:lstStyle>
            <a:lvl1pPr marL="0" indent="0">
              <a:buNone/>
              <a:defRPr sz="2399" b="0"/>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a:t>Edit Master text styles</a:t>
            </a:r>
          </a:p>
        </p:txBody>
      </p:sp>
      <p:sp>
        <p:nvSpPr>
          <p:cNvPr id="6" name="Content Placeholder 5"/>
          <p:cNvSpPr>
            <a:spLocks noGrp="1"/>
          </p:cNvSpPr>
          <p:nvPr>
            <p:ph sz="quarter" idx="4"/>
          </p:nvPr>
        </p:nvSpPr>
        <p:spPr>
          <a:xfrm>
            <a:off x="5087059" y="2737246"/>
            <a:ext cx="4184527"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AFE8FB1-0A7A-443E-AAF7-31D4FA1AA312}" type="datetimeFigureOut">
              <a:rPr lang="en-US" smtClean="0"/>
              <a:t>12/15/2017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5BA54BD-C84D-46CE-8B72-31BFB26ABA43}" type="slidenum">
              <a:rPr lang="en-US" smtClean="0"/>
              <a:t>‹#›</a:t>
            </a:fld>
            <a:endParaRPr lang="en-US"/>
          </a:p>
        </p:txBody>
      </p:sp>
    </p:spTree>
    <p:extLst>
      <p:ext uri="{BB962C8B-B14F-4D97-AF65-F5344CB8AC3E}">
        <p14:creationId xmlns:p14="http://schemas.microsoft.com/office/powerpoint/2010/main" val="3357751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158" y="609600"/>
            <a:ext cx="8594429"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AFE8FB1-0A7A-443E-AAF7-31D4FA1AA312}" type="datetimeFigureOut">
              <a:rPr lang="en-US" smtClean="0"/>
              <a:t>12/15/2017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5BA54BD-C84D-46CE-8B72-31BFB26ABA43}" type="slidenum">
              <a:rPr lang="en-US" smtClean="0"/>
              <a:t>‹#›</a:t>
            </a:fld>
            <a:endParaRPr lang="en-US"/>
          </a:p>
        </p:txBody>
      </p:sp>
    </p:spTree>
    <p:extLst>
      <p:ext uri="{BB962C8B-B14F-4D97-AF65-F5344CB8AC3E}">
        <p14:creationId xmlns:p14="http://schemas.microsoft.com/office/powerpoint/2010/main" val="1816981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AFE8FB1-0A7A-443E-AAF7-31D4FA1AA312}" type="datetimeFigureOut">
              <a:rPr lang="en-US" smtClean="0"/>
              <a:t>12/15/2017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5BA54BD-C84D-46CE-8B72-31BFB26ABA43}" type="slidenum">
              <a:rPr lang="en-US" smtClean="0"/>
              <a:t>‹#›</a:t>
            </a:fld>
            <a:endParaRPr lang="en-US"/>
          </a:p>
        </p:txBody>
      </p:sp>
    </p:spTree>
    <p:extLst>
      <p:ext uri="{BB962C8B-B14F-4D97-AF65-F5344CB8AC3E}">
        <p14:creationId xmlns:p14="http://schemas.microsoft.com/office/powerpoint/2010/main" val="776636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158" y="1498604"/>
            <a:ext cx="3853524" cy="1278466"/>
          </a:xfrm>
        </p:spPr>
        <p:txBody>
          <a:bodyPr anchor="b">
            <a:normAutofit/>
          </a:bodyPr>
          <a:lstStyle>
            <a:lvl1pPr>
              <a:defRPr sz="1999"/>
            </a:lvl1pPr>
          </a:lstStyle>
          <a:p>
            <a:r>
              <a:rPr lang="en-US"/>
              <a:t>Click to edit Master title style</a:t>
            </a:r>
            <a:endParaRPr lang="en-US" dirty="0"/>
          </a:p>
        </p:txBody>
      </p:sp>
      <p:sp>
        <p:nvSpPr>
          <p:cNvPr id="3" name="Content Placeholder 2"/>
          <p:cNvSpPr>
            <a:spLocks noGrp="1"/>
          </p:cNvSpPr>
          <p:nvPr>
            <p:ph idx="1"/>
          </p:nvPr>
        </p:nvSpPr>
        <p:spPr>
          <a:xfrm>
            <a:off x="4759222" y="514925"/>
            <a:ext cx="4512366" cy="552643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158" y="2777069"/>
            <a:ext cx="3853524" cy="2584449"/>
          </a:xfrm>
        </p:spPr>
        <p:txBody>
          <a:bodyPr>
            <a:normAutofit/>
          </a:bodyPr>
          <a:lstStyle>
            <a:lvl1pPr marL="0" indent="0">
              <a:buNone/>
              <a:defRPr sz="1400"/>
            </a:lvl1pPr>
            <a:lvl2pPr marL="456926" indent="0">
              <a:buNone/>
              <a:defRPr sz="1400"/>
            </a:lvl2pPr>
            <a:lvl3pPr marL="913852" indent="0">
              <a:buNone/>
              <a:defRPr sz="1200"/>
            </a:lvl3pPr>
            <a:lvl4pPr marL="1370778" indent="0">
              <a:buNone/>
              <a:defRPr sz="1000"/>
            </a:lvl4pPr>
            <a:lvl5pPr marL="1827703" indent="0">
              <a:buNone/>
              <a:defRPr sz="1000"/>
            </a:lvl5pPr>
            <a:lvl6pPr marL="2284628" indent="0">
              <a:buNone/>
              <a:defRPr sz="1000"/>
            </a:lvl6pPr>
            <a:lvl7pPr marL="2741554" indent="0">
              <a:buNone/>
              <a:defRPr sz="1000"/>
            </a:lvl7pPr>
            <a:lvl8pPr marL="3198480" indent="0">
              <a:buNone/>
              <a:defRPr sz="1000"/>
            </a:lvl8pPr>
            <a:lvl9pPr marL="3655406"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AFE8FB1-0A7A-443E-AAF7-31D4FA1AA312}" type="datetimeFigureOut">
              <a:rPr lang="en-US" smtClean="0"/>
              <a:t>12/15/2017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5BA54BD-C84D-46CE-8B72-31BFB26ABA43}" type="slidenum">
              <a:rPr lang="en-US" smtClean="0"/>
              <a:t>‹#›</a:t>
            </a:fld>
            <a:endParaRPr lang="en-US"/>
          </a:p>
        </p:txBody>
      </p:sp>
    </p:spTree>
    <p:extLst>
      <p:ext uri="{BB962C8B-B14F-4D97-AF65-F5344CB8AC3E}">
        <p14:creationId xmlns:p14="http://schemas.microsoft.com/office/powerpoint/2010/main" val="237014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158" y="4800600"/>
            <a:ext cx="8594428" cy="566738"/>
          </a:xfrm>
        </p:spPr>
        <p:txBody>
          <a:bodyPr anchor="b">
            <a:normAutofit/>
          </a:bodyPr>
          <a:lstStyle>
            <a:lvl1pPr algn="l">
              <a:defRPr sz="2399"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158" y="609600"/>
            <a:ext cx="8594429" cy="3845718"/>
          </a:xfrm>
        </p:spPr>
        <p:txBody>
          <a:bodyPr anchor="t">
            <a:normAutofit/>
          </a:bodyPr>
          <a:lstStyle>
            <a:lvl1pPr marL="0" indent="0" algn="ctr">
              <a:buNone/>
              <a:defRPr sz="1600"/>
            </a:lvl1pPr>
            <a:lvl2pPr marL="457063" indent="0">
              <a:buNone/>
              <a:defRPr sz="1600"/>
            </a:lvl2pPr>
            <a:lvl3pPr marL="914126" indent="0">
              <a:buNone/>
              <a:defRPr sz="1600"/>
            </a:lvl3pPr>
            <a:lvl4pPr marL="1371189" indent="0">
              <a:buNone/>
              <a:defRPr sz="1600"/>
            </a:lvl4pPr>
            <a:lvl5pPr marL="1828251" indent="0">
              <a:buNone/>
              <a:defRPr sz="1600"/>
            </a:lvl5pPr>
            <a:lvl6pPr marL="2285314" indent="0">
              <a:buNone/>
              <a:defRPr sz="1600"/>
            </a:lvl6pPr>
            <a:lvl7pPr marL="2742377" indent="0">
              <a:buNone/>
              <a:defRPr sz="1600"/>
            </a:lvl7pPr>
            <a:lvl8pPr marL="3199440" indent="0">
              <a:buNone/>
              <a:defRPr sz="1600"/>
            </a:lvl8pPr>
            <a:lvl9pPr marL="3656503"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158" y="5367338"/>
            <a:ext cx="8594428" cy="674024"/>
          </a:xfrm>
        </p:spPr>
        <p:txBody>
          <a:bodyPr>
            <a:normAutofit/>
          </a:bodyPr>
          <a:lstStyle>
            <a:lvl1pPr marL="0" indent="0">
              <a:buNone/>
              <a:defRPr sz="1200"/>
            </a:lvl1pPr>
            <a:lvl2pPr marL="457063" indent="0">
              <a:buNone/>
              <a:defRPr sz="1200"/>
            </a:lvl2pPr>
            <a:lvl3pPr marL="914126" indent="0">
              <a:buNone/>
              <a:defRPr sz="1000"/>
            </a:lvl3pPr>
            <a:lvl4pPr marL="1371189" indent="0">
              <a:buNone/>
              <a:defRPr sz="900"/>
            </a:lvl4pPr>
            <a:lvl5pPr marL="1828251" indent="0">
              <a:buNone/>
              <a:defRPr sz="900"/>
            </a:lvl5pPr>
            <a:lvl6pPr marL="2285314" indent="0">
              <a:buNone/>
              <a:defRPr sz="900"/>
            </a:lvl6pPr>
            <a:lvl7pPr marL="2742377" indent="0">
              <a:buNone/>
              <a:defRPr sz="900"/>
            </a:lvl7pPr>
            <a:lvl8pPr marL="3199440" indent="0">
              <a:buNone/>
              <a:defRPr sz="900"/>
            </a:lvl8pPr>
            <a:lvl9pPr marL="3656503" indent="0">
              <a:buNone/>
              <a:defRPr sz="900"/>
            </a:lvl9pPr>
          </a:lstStyle>
          <a:p>
            <a:pPr lvl="0"/>
            <a:r>
              <a:rPr lang="en-US"/>
              <a:t>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5BA54BD-C84D-46CE-8B72-31BFB26ABA43}" type="slidenum">
              <a:rPr lang="en-US" smtClean="0"/>
              <a:t>‹#›</a:t>
            </a:fld>
            <a:endParaRPr lang="en-US"/>
          </a:p>
        </p:txBody>
      </p:sp>
      <p:sp>
        <p:nvSpPr>
          <p:cNvPr id="5" name="Date Placeholder 4"/>
          <p:cNvSpPr>
            <a:spLocks noGrp="1"/>
          </p:cNvSpPr>
          <p:nvPr>
            <p:ph type="dt" sz="half" idx="10"/>
          </p:nvPr>
        </p:nvSpPr>
        <p:spPr/>
        <p:txBody>
          <a:bodyPr/>
          <a:lstStyle/>
          <a:p>
            <a:fld id="{9AFE8FB1-0A7A-443E-AAF7-31D4FA1AA312}" type="datetimeFigureOut">
              <a:rPr lang="en-US" smtClean="0"/>
              <a:t>12/15/2017</a:t>
            </a:fld>
            <a:endParaRPr lang="en-US"/>
          </a:p>
        </p:txBody>
      </p:sp>
    </p:spTree>
    <p:extLst>
      <p:ext uri="{BB962C8B-B14F-4D97-AF65-F5344CB8AC3E}">
        <p14:creationId xmlns:p14="http://schemas.microsoft.com/office/powerpoint/2010/main" val="559989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88825"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158" y="609600"/>
            <a:ext cx="8594429"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158" y="2160590"/>
            <a:ext cx="8594429" cy="388077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3257" y="6041363"/>
            <a:ext cx="911702"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9AFE8FB1-0A7A-443E-AAF7-31D4FA1AA312}" type="datetimeFigureOut">
              <a:rPr lang="en-US" smtClean="0"/>
              <a:pPr/>
              <a:t>12/15/2017</a:t>
            </a:fld>
            <a:endParaRPr lang="en-US"/>
          </a:p>
        </p:txBody>
      </p:sp>
      <p:sp>
        <p:nvSpPr>
          <p:cNvPr id="5" name="Footer Placeholder 4"/>
          <p:cNvSpPr>
            <a:spLocks noGrp="1"/>
          </p:cNvSpPr>
          <p:nvPr>
            <p:ph type="ftr" sz="quarter" idx="3"/>
          </p:nvPr>
        </p:nvSpPr>
        <p:spPr>
          <a:xfrm>
            <a:off x="677158" y="6041363"/>
            <a:ext cx="629597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88426" y="6041363"/>
            <a:ext cx="683161" cy="365125"/>
          </a:xfrm>
          <a:prstGeom prst="rect">
            <a:avLst/>
          </a:prstGeom>
        </p:spPr>
        <p:txBody>
          <a:bodyPr vert="horz" lIns="91440" tIns="45720" rIns="91440" bIns="45720" rtlCol="0" anchor="ctr"/>
          <a:lstStyle>
            <a:lvl1pPr algn="r">
              <a:defRPr sz="900">
                <a:solidFill>
                  <a:schemeClr val="accent1"/>
                </a:solidFill>
              </a:defRPr>
            </a:lvl1pPr>
          </a:lstStyle>
          <a:p>
            <a:fld id="{25BA54BD-C84D-46CE-8B72-31BFB26ABA43}" type="slidenum">
              <a:rPr lang="en-US" smtClean="0"/>
              <a:pPr/>
              <a:t>‹#›</a:t>
            </a:fld>
            <a:endParaRPr lang="en-US"/>
          </a:p>
        </p:txBody>
      </p:sp>
    </p:spTree>
    <p:extLst>
      <p:ext uri="{BB962C8B-B14F-4D97-AF65-F5344CB8AC3E}">
        <p14:creationId xmlns:p14="http://schemas.microsoft.com/office/powerpoint/2010/main" val="2057857769"/>
      </p:ext>
    </p:extLst>
  </p:cSld>
  <p:clrMap bg1="lt1" tx1="dk1" bg2="lt2" tx2="dk2" accent1="accent1" accent2="accent2" accent3="accent3" accent4="accent4" accent5="accent5" accent6="accent6" hlink="hlink" folHlink="folHlink"/>
  <p:sldLayoutIdLst>
    <p:sldLayoutId id="2147483910" r:id="rId1"/>
    <p:sldLayoutId id="2147483911" r:id="rId2"/>
    <p:sldLayoutId id="2147483912" r:id="rId3"/>
    <p:sldLayoutId id="2147483913" r:id="rId4"/>
    <p:sldLayoutId id="2147483914" r:id="rId5"/>
    <p:sldLayoutId id="2147483915" r:id="rId6"/>
    <p:sldLayoutId id="2147483916" r:id="rId7"/>
    <p:sldLayoutId id="2147483917" r:id="rId8"/>
    <p:sldLayoutId id="2147483918" r:id="rId9"/>
    <p:sldLayoutId id="2147483919" r:id="rId10"/>
    <p:sldLayoutId id="2147483920" r:id="rId11"/>
    <p:sldLayoutId id="2147483921" r:id="rId12"/>
    <p:sldLayoutId id="2147483922" r:id="rId13"/>
    <p:sldLayoutId id="2147483923" r:id="rId14"/>
    <p:sldLayoutId id="2147483924" r:id="rId15"/>
    <p:sldLayoutId id="2147483925" r:id="rId1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457063" rtl="1" eaLnBrk="1" latinLnBrk="0" hangingPunct="1">
        <a:spcBef>
          <a:spcPct val="0"/>
        </a:spcBef>
        <a:buNone/>
        <a:defRPr sz="3599" kern="1200">
          <a:solidFill>
            <a:schemeClr val="accent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797" indent="-342797" algn="r" defTabSz="457063" rtl="1" eaLnBrk="1" latinLnBrk="0" hangingPunct="1">
        <a:spcBef>
          <a:spcPts val="1000"/>
        </a:spcBef>
        <a:spcAft>
          <a:spcPts val="0"/>
        </a:spcAft>
        <a:buClr>
          <a:schemeClr val="accent1"/>
        </a:buClr>
        <a:buSzPct val="80000"/>
        <a:buFont typeface="Wingdings 3" charset="2"/>
        <a:buChar char=""/>
        <a:defRPr sz="1799" kern="1200">
          <a:solidFill>
            <a:schemeClr val="tx1">
              <a:lumMod val="75000"/>
              <a:lumOff val="25000"/>
            </a:schemeClr>
          </a:solidFill>
          <a:latin typeface="+mn-lt"/>
          <a:ea typeface="+mn-ea"/>
          <a:cs typeface="+mn-cs"/>
        </a:defRPr>
      </a:lvl1pPr>
      <a:lvl2pPr marL="742727" indent="-285664" algn="r" defTabSz="457063" rtl="1"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2657" indent="-228531" algn="r" defTabSz="457063" rtl="1"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599720" indent="-228531" algn="r" defTabSz="457063"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6783" indent="-228531" algn="r" defTabSz="457063"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3846" indent="-228531" algn="r" defTabSz="457063"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0908" indent="-228531" algn="r" defTabSz="457063"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7971" indent="-228531" algn="r" defTabSz="457063"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5034" indent="-228531" algn="r" defTabSz="457063"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063" rtl="1" eaLnBrk="1" latinLnBrk="0" hangingPunct="1">
        <a:defRPr sz="1799" kern="1200">
          <a:solidFill>
            <a:schemeClr val="tx1"/>
          </a:solidFill>
          <a:latin typeface="+mn-lt"/>
          <a:ea typeface="+mn-ea"/>
          <a:cs typeface="+mn-cs"/>
        </a:defRPr>
      </a:lvl1pPr>
      <a:lvl2pPr marL="457063" algn="r" defTabSz="457063" rtl="1" eaLnBrk="1" latinLnBrk="0" hangingPunct="1">
        <a:defRPr sz="1799" kern="1200">
          <a:solidFill>
            <a:schemeClr val="tx1"/>
          </a:solidFill>
          <a:latin typeface="+mn-lt"/>
          <a:ea typeface="+mn-ea"/>
          <a:cs typeface="+mn-cs"/>
        </a:defRPr>
      </a:lvl2pPr>
      <a:lvl3pPr marL="914126" algn="r" defTabSz="457063" rtl="1" eaLnBrk="1" latinLnBrk="0" hangingPunct="1">
        <a:defRPr sz="1799" kern="1200">
          <a:solidFill>
            <a:schemeClr val="tx1"/>
          </a:solidFill>
          <a:latin typeface="+mn-lt"/>
          <a:ea typeface="+mn-ea"/>
          <a:cs typeface="+mn-cs"/>
        </a:defRPr>
      </a:lvl3pPr>
      <a:lvl4pPr marL="1371189" algn="r" defTabSz="457063" rtl="1" eaLnBrk="1" latinLnBrk="0" hangingPunct="1">
        <a:defRPr sz="1799" kern="1200">
          <a:solidFill>
            <a:schemeClr val="tx1"/>
          </a:solidFill>
          <a:latin typeface="+mn-lt"/>
          <a:ea typeface="+mn-ea"/>
          <a:cs typeface="+mn-cs"/>
        </a:defRPr>
      </a:lvl4pPr>
      <a:lvl5pPr marL="1828251" algn="r" defTabSz="457063" rtl="1" eaLnBrk="1" latinLnBrk="0" hangingPunct="1">
        <a:defRPr sz="1799" kern="1200">
          <a:solidFill>
            <a:schemeClr val="tx1"/>
          </a:solidFill>
          <a:latin typeface="+mn-lt"/>
          <a:ea typeface="+mn-ea"/>
          <a:cs typeface="+mn-cs"/>
        </a:defRPr>
      </a:lvl5pPr>
      <a:lvl6pPr marL="2285314" algn="r" defTabSz="457063" rtl="1" eaLnBrk="1" latinLnBrk="0" hangingPunct="1">
        <a:defRPr sz="1799" kern="1200">
          <a:solidFill>
            <a:schemeClr val="tx1"/>
          </a:solidFill>
          <a:latin typeface="+mn-lt"/>
          <a:ea typeface="+mn-ea"/>
          <a:cs typeface="+mn-cs"/>
        </a:defRPr>
      </a:lvl6pPr>
      <a:lvl7pPr marL="2742377" algn="r" defTabSz="457063" rtl="1" eaLnBrk="1" latinLnBrk="0" hangingPunct="1">
        <a:defRPr sz="1799" kern="1200">
          <a:solidFill>
            <a:schemeClr val="tx1"/>
          </a:solidFill>
          <a:latin typeface="+mn-lt"/>
          <a:ea typeface="+mn-ea"/>
          <a:cs typeface="+mn-cs"/>
        </a:defRPr>
      </a:lvl7pPr>
      <a:lvl8pPr marL="3199440" algn="r" defTabSz="457063" rtl="1" eaLnBrk="1" latinLnBrk="0" hangingPunct="1">
        <a:defRPr sz="1799" kern="1200">
          <a:solidFill>
            <a:schemeClr val="tx1"/>
          </a:solidFill>
          <a:latin typeface="+mn-lt"/>
          <a:ea typeface="+mn-ea"/>
          <a:cs typeface="+mn-cs"/>
        </a:defRPr>
      </a:lvl8pPr>
      <a:lvl9pPr marL="3656503" algn="r" defTabSz="457063" rtl="1" eaLnBrk="1" latinLnBrk="0" hangingPunct="1">
        <a:defRPr sz="17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1.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522412" y="609600"/>
            <a:ext cx="4571999" cy="424732"/>
          </a:xfrm>
          <a:prstGeom prst="rect">
            <a:avLst/>
          </a:prstGeom>
          <a:noFill/>
        </p:spPr>
        <p:txBody>
          <a:bodyPr wrap="square" rtlCol="0">
            <a:spAutoFit/>
          </a:bodyPr>
          <a:lstStyle/>
          <a:p>
            <a:pPr>
              <a:lnSpc>
                <a:spcPct val="90000"/>
              </a:lnSpc>
            </a:pPr>
            <a:r>
              <a:rPr lang="en-US" sz="2400" dirty="0">
                <a:solidFill>
                  <a:schemeClr val="bg1"/>
                </a:solidFill>
              </a:rPr>
              <a:t>April 19</a:t>
            </a:r>
            <a:r>
              <a:rPr lang="en-US" sz="2400" baseline="30000" dirty="0">
                <a:solidFill>
                  <a:schemeClr val="bg1"/>
                </a:solidFill>
              </a:rPr>
              <a:t>th</a:t>
            </a:r>
            <a:r>
              <a:rPr lang="en-US" sz="2400" dirty="0">
                <a:solidFill>
                  <a:schemeClr val="bg1"/>
                </a:solidFill>
              </a:rPr>
              <a:t> 2016</a:t>
            </a:r>
          </a:p>
        </p:txBody>
      </p:sp>
      <p:sp>
        <p:nvSpPr>
          <p:cNvPr id="4" name="Title 3"/>
          <p:cNvSpPr>
            <a:spLocks noGrp="1"/>
          </p:cNvSpPr>
          <p:nvPr>
            <p:ph type="ctrTitle"/>
          </p:nvPr>
        </p:nvSpPr>
        <p:spPr/>
        <p:txBody>
          <a:bodyPr/>
          <a:lstStyle/>
          <a:p>
            <a:pPr algn="l" rtl="0"/>
            <a:r>
              <a:rPr lang="en-US" dirty="0"/>
              <a:t>Hydrology</a:t>
            </a:r>
          </a:p>
        </p:txBody>
      </p:sp>
      <p:sp>
        <p:nvSpPr>
          <p:cNvPr id="5" name="Subtitle 4"/>
          <p:cNvSpPr>
            <a:spLocks noGrp="1"/>
          </p:cNvSpPr>
          <p:nvPr>
            <p:ph type="subTitle" idx="1"/>
          </p:nvPr>
        </p:nvSpPr>
        <p:spPr>
          <a:xfrm>
            <a:off x="1506673" y="4050835"/>
            <a:ext cx="7764913" cy="1096899"/>
          </a:xfrm>
        </p:spPr>
        <p:txBody>
          <a:bodyPr>
            <a:normAutofit/>
          </a:bodyPr>
          <a:lstStyle/>
          <a:p>
            <a:pPr algn="l"/>
            <a:r>
              <a:rPr lang="en-US" sz="2800" dirty="0"/>
              <a:t>Hydrologic Routing</a:t>
            </a:r>
            <a:endParaRPr lang="ar-IQ" sz="2800" dirty="0"/>
          </a:p>
          <a:p>
            <a:pPr algn="l"/>
            <a:r>
              <a:rPr lang="en-US" sz="2800" dirty="0">
                <a:solidFill>
                  <a:srgbClr val="FF0000"/>
                </a:solidFill>
              </a:rPr>
              <a:t>Yasir Alrubaye</a:t>
            </a:r>
          </a:p>
        </p:txBody>
      </p:sp>
      <p:pic>
        <p:nvPicPr>
          <p:cNvPr id="8" name="Picture 7">
            <a:extLst>
              <a:ext uri="{FF2B5EF4-FFF2-40B4-BE49-F238E27FC236}">
                <a16:creationId xmlns:a16="http://schemas.microsoft.com/office/drawing/2014/main" id="{96D034C4-CA0F-4EE6-81C2-26A48B8AEC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94036" y="202590"/>
            <a:ext cx="2590185" cy="2604575"/>
          </a:xfrm>
          <a:prstGeom prst="rect">
            <a:avLst/>
          </a:prstGeom>
        </p:spPr>
      </p:pic>
    </p:spTree>
    <p:extLst>
      <p:ext uri="{BB962C8B-B14F-4D97-AF65-F5344CB8AC3E}">
        <p14:creationId xmlns:p14="http://schemas.microsoft.com/office/powerpoint/2010/main" val="5753116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fade">
                                      <p:cBhvr>
                                        <p:cTn id="17" dur="1000"/>
                                        <p:tgtEl>
                                          <p:spTgt spid="5">
                                            <p:txEl>
                                              <p:pRg st="0" end="0"/>
                                            </p:txEl>
                                          </p:spTgt>
                                        </p:tgtEl>
                                      </p:cBhvr>
                                    </p:animEffect>
                                    <p:anim calcmode="lin" valueType="num">
                                      <p:cBhvr>
                                        <p:cTn id="1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7" presetClass="entr" presetSubtype="0" fill="hold" grpId="0" nodeType="clickEffect">
                                  <p:stCondLst>
                                    <p:cond delay="0"/>
                                  </p:stCondLst>
                                  <p:childTnLst>
                                    <p:set>
                                      <p:cBhvr>
                                        <p:cTn id="23" dur="1" fill="hold">
                                          <p:stCondLst>
                                            <p:cond delay="0"/>
                                          </p:stCondLst>
                                        </p:cTn>
                                        <p:tgtEl>
                                          <p:spTgt spid="5">
                                            <p:txEl>
                                              <p:pRg st="1" end="1"/>
                                            </p:txEl>
                                          </p:spTgt>
                                        </p:tgtEl>
                                        <p:attrNameLst>
                                          <p:attrName>style.visibility</p:attrName>
                                        </p:attrNameLst>
                                      </p:cBhvr>
                                      <p:to>
                                        <p:strVal val="visible"/>
                                      </p:to>
                                    </p:set>
                                    <p:animEffect transition="in" filter="fade">
                                      <p:cBhvr>
                                        <p:cTn id="24" dur="1000"/>
                                        <p:tgtEl>
                                          <p:spTgt spid="5">
                                            <p:txEl>
                                              <p:pRg st="1" end="1"/>
                                            </p:txEl>
                                          </p:spTgt>
                                        </p:tgtEl>
                                      </p:cBhvr>
                                    </p:animEffect>
                                    <p:anim calcmode="lin" valueType="num">
                                      <p:cBhvr>
                                        <p:cTn id="2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2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5"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Home Work</a:t>
            </a:r>
            <a:endParaRPr lang="ar-IQ" dirty="0"/>
          </a:p>
        </p:txBody>
      </p:sp>
      <p:sp>
        <p:nvSpPr>
          <p:cNvPr id="2" name="Content Placeholder 1"/>
          <p:cNvSpPr>
            <a:spLocks noGrp="1"/>
          </p:cNvSpPr>
          <p:nvPr>
            <p:ph idx="1"/>
          </p:nvPr>
        </p:nvSpPr>
        <p:spPr>
          <a:xfrm>
            <a:off x="1053852" y="1905000"/>
            <a:ext cx="10441160" cy="4267200"/>
          </a:xfrm>
        </p:spPr>
        <p:txBody>
          <a:bodyPr/>
          <a:lstStyle/>
          <a:p>
            <a:pPr algn="l" rtl="0">
              <a:buClr>
                <a:schemeClr val="bg1"/>
              </a:buClr>
              <a:buFont typeface="Wingdings" panose="05000000000000000000" pitchFamily="2" charset="2"/>
              <a:buChar char="v"/>
            </a:pPr>
            <a:r>
              <a:rPr lang="en-US" dirty="0"/>
              <a:t>Find U/V for triangle by using </a:t>
            </a:r>
            <a:r>
              <a:rPr lang="en-US" dirty="0" err="1"/>
              <a:t>Chezy</a:t>
            </a:r>
            <a:r>
              <a:rPr lang="en-US" dirty="0"/>
              <a:t> formula and manning formula.</a:t>
            </a:r>
          </a:p>
          <a:p>
            <a:pPr algn="l" rtl="0">
              <a:buClr>
                <a:schemeClr val="bg1"/>
              </a:buClr>
              <a:buFont typeface="Wingdings" panose="05000000000000000000" pitchFamily="2" charset="2"/>
              <a:buChar char="v"/>
            </a:pPr>
            <a:r>
              <a:rPr lang="en-US" dirty="0"/>
              <a:t>Find U/V for Simi-Circular channel by using </a:t>
            </a:r>
            <a:r>
              <a:rPr lang="en-US" dirty="0" err="1"/>
              <a:t>Chezy</a:t>
            </a:r>
            <a:r>
              <a:rPr lang="en-US" dirty="0"/>
              <a:t> formula and manning formula.</a:t>
            </a:r>
          </a:p>
          <a:p>
            <a:pPr algn="l" rtl="0">
              <a:buClr>
                <a:schemeClr val="bg1"/>
              </a:buClr>
              <a:buFont typeface="Wingdings" panose="05000000000000000000" pitchFamily="2" charset="2"/>
              <a:buChar char="v"/>
            </a:pPr>
            <a:r>
              <a:rPr lang="en-US" dirty="0"/>
              <a:t>Find U/V for trapezoidal wide channel by using </a:t>
            </a:r>
            <a:r>
              <a:rPr lang="en-US" dirty="0" err="1"/>
              <a:t>Chezy</a:t>
            </a:r>
            <a:r>
              <a:rPr lang="en-US" dirty="0"/>
              <a:t> formula and manning formula.</a:t>
            </a:r>
            <a:endParaRPr lang="ar-IQ" dirty="0"/>
          </a:p>
        </p:txBody>
      </p:sp>
    </p:spTree>
    <p:extLst>
      <p:ext uri="{BB962C8B-B14F-4D97-AF65-F5344CB8AC3E}">
        <p14:creationId xmlns:p14="http://schemas.microsoft.com/office/powerpoint/2010/main" val="3813567398"/>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Effect transition="in" filter="fade">
                                      <p:cBhvr>
                                        <p:cTn id="14" dur="1000"/>
                                        <p:tgtEl>
                                          <p:spTgt spid="2">
                                            <p:txEl>
                                              <p:pRg st="0" end="0"/>
                                            </p:txEl>
                                          </p:spTgt>
                                        </p:tgtEl>
                                      </p:cBhvr>
                                    </p:animEffect>
                                    <p:anim calcmode="lin" valueType="num">
                                      <p:cBhvr>
                                        <p:cTn id="15"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xEl>
                                              <p:pRg st="1" end="1"/>
                                            </p:txEl>
                                          </p:spTgt>
                                        </p:tgtEl>
                                        <p:attrNameLst>
                                          <p:attrName>style.visibility</p:attrName>
                                        </p:attrNameLst>
                                      </p:cBhvr>
                                      <p:to>
                                        <p:strVal val="visible"/>
                                      </p:to>
                                    </p:set>
                                    <p:animEffect transition="in" filter="fade">
                                      <p:cBhvr>
                                        <p:cTn id="21" dur="1000"/>
                                        <p:tgtEl>
                                          <p:spTgt spid="2">
                                            <p:txEl>
                                              <p:pRg st="1" end="1"/>
                                            </p:txEl>
                                          </p:spTgt>
                                        </p:tgtEl>
                                      </p:cBhvr>
                                    </p:animEffect>
                                    <p:anim calcmode="lin" valueType="num">
                                      <p:cBhvr>
                                        <p:cTn id="22"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
                                            <p:txEl>
                                              <p:pRg st="2" end="2"/>
                                            </p:txEl>
                                          </p:spTgt>
                                        </p:tgtEl>
                                        <p:attrNameLst>
                                          <p:attrName>style.visibility</p:attrName>
                                        </p:attrNameLst>
                                      </p:cBhvr>
                                      <p:to>
                                        <p:strVal val="visible"/>
                                      </p:to>
                                    </p:set>
                                    <p:animEffect transition="in" filter="fade">
                                      <p:cBhvr>
                                        <p:cTn id="28" dur="1000"/>
                                        <p:tgtEl>
                                          <p:spTgt spid="2">
                                            <p:txEl>
                                              <p:pRg st="2" end="2"/>
                                            </p:txEl>
                                          </p:spTgt>
                                        </p:tgtEl>
                                      </p:cBhvr>
                                    </p:animEffect>
                                    <p:anim calcmode="lin" valueType="num">
                                      <p:cBhvr>
                                        <p:cTn id="29"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Questions &amp; Discussion</a:t>
            </a:r>
          </a:p>
        </p:txBody>
      </p:sp>
    </p:spTree>
    <p:extLst>
      <p:ext uri="{BB962C8B-B14F-4D97-AF65-F5344CB8AC3E}">
        <p14:creationId xmlns:p14="http://schemas.microsoft.com/office/powerpoint/2010/main" val="375281896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63082" y="332656"/>
            <a:ext cx="8594429" cy="660400"/>
          </a:xfrm>
        </p:spPr>
        <p:txBody>
          <a:bodyPr/>
          <a:lstStyle/>
          <a:p>
            <a:pPr algn="ctr"/>
            <a:r>
              <a:rPr lang="en-US" dirty="0"/>
              <a:t>Overview</a:t>
            </a:r>
          </a:p>
        </p:txBody>
      </p:sp>
      <p:pic>
        <p:nvPicPr>
          <p:cNvPr id="7" name="By-Pass Road Failure Example">
            <a:hlinkClick r:id="" action="ppaction://media"/>
          </p:cNvPr>
          <p:cNvPicPr>
            <a:picLocks noGrp="1" noChangeAspect="1"/>
          </p:cNvPicPr>
          <p:nvPr>
            <p:ph sz="half" idx="1"/>
            <a:videoFile r:link="rId2"/>
            <p:extLst>
              <p:ext uri="{DAA4B4D4-6D71-4841-9C94-3DE7FCFB9230}">
                <p14:media xmlns:p14="http://schemas.microsoft.com/office/powerpoint/2010/main" r:embed="rId1"/>
              </p:ext>
            </p:extLst>
          </p:nvPr>
        </p:nvPicPr>
        <p:blipFill>
          <a:blip r:embed="rId4"/>
          <a:stretch>
            <a:fillRect/>
          </a:stretch>
        </p:blipFill>
        <p:spPr>
          <a:xfrm>
            <a:off x="2133972" y="1270000"/>
            <a:ext cx="6852651" cy="5140141"/>
          </a:xfrm>
        </p:spPr>
      </p:pic>
    </p:spTree>
    <p:extLst>
      <p:ext uri="{BB962C8B-B14F-4D97-AF65-F5344CB8AC3E}">
        <p14:creationId xmlns:p14="http://schemas.microsoft.com/office/powerpoint/2010/main" val="11052901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8"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heel(8)">
                                      <p:cBhvr>
                                        <p:cTn id="13" dur="20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mediacall" presetSubtype="0" fill="hold" nodeType="clickEffect">
                                  <p:stCondLst>
                                    <p:cond delay="0"/>
                                  </p:stCondLst>
                                  <p:childTnLst>
                                    <p:cmd type="call" cmd="playFrom(0.0)">
                                      <p:cBhvr>
                                        <p:cTn id="17" dur="54960" fill="hold"/>
                                        <p:tgtEl>
                                          <p:spTgt spid="7"/>
                                        </p:tgtEl>
                                      </p:cBhvr>
                                    </p:cmd>
                                  </p:childTnLst>
                                </p:cTn>
                              </p:par>
                            </p:childTnLst>
                          </p:cTn>
                        </p:par>
                      </p:childTnLst>
                    </p:cTn>
                  </p:par>
                  <p:par>
                    <p:cTn id="18" fill="hold">
                      <p:stCondLst>
                        <p:cond delay="indefinite"/>
                      </p:stCondLst>
                      <p:childTnLst>
                        <p:par>
                          <p:cTn id="19" fill="hold">
                            <p:stCondLst>
                              <p:cond delay="0"/>
                            </p:stCondLst>
                            <p:childTnLst>
                              <p:par>
                                <p:cTn id="20" presetID="3" presetClass="mediacall" presetSubtype="0" fill="hold" nodeType="clickEffect">
                                  <p:stCondLst>
                                    <p:cond delay="0"/>
                                  </p:stCondLst>
                                  <p:childTnLst>
                                    <p:cmd type="call" cmd="stop">
                                      <p:cBhvr>
                                        <p:cTn id="21"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22" fill="hold" display="0">
                  <p:stCondLst>
                    <p:cond delay="indefinite"/>
                  </p:stCondLst>
                </p:cTn>
                <p:tgtEl>
                  <p:spTgt spid="7"/>
                </p:tgtEl>
              </p:cMediaNode>
            </p:video>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09043" y="260648"/>
            <a:ext cx="8594429" cy="720080"/>
          </a:xfrm>
        </p:spPr>
        <p:txBody>
          <a:bodyPr/>
          <a:lstStyle/>
          <a:p>
            <a:pPr algn="ctr"/>
            <a:r>
              <a:rPr lang="en-US" dirty="0"/>
              <a:t>Overview</a:t>
            </a:r>
            <a:endParaRPr lang="ar-IQ" dirty="0"/>
          </a:p>
        </p:txBody>
      </p:sp>
      <p:pic>
        <p:nvPicPr>
          <p:cNvPr id="5" name="Flood suddenly goes out of control">
            <a:hlinkClick r:id="" action="ppaction://media"/>
          </p:cNvPr>
          <p:cNvPicPr>
            <a:picLocks noGrp="1" noChangeAspect="1"/>
          </p:cNvPicPr>
          <p:nvPr>
            <p:ph sz="half" idx="1"/>
            <a:videoFile r:link="rId2"/>
            <p:extLst>
              <p:ext uri="{DAA4B4D4-6D71-4841-9C94-3DE7FCFB9230}">
                <p14:media xmlns:p14="http://schemas.microsoft.com/office/powerpoint/2010/main" r:embed="rId1"/>
              </p:ext>
            </p:extLst>
          </p:nvPr>
        </p:nvPicPr>
        <p:blipFill>
          <a:blip r:embed="rId4"/>
          <a:stretch>
            <a:fillRect/>
          </a:stretch>
        </p:blipFill>
        <p:spPr>
          <a:xfrm>
            <a:off x="1485900" y="1340768"/>
            <a:ext cx="8110506" cy="4561967"/>
          </a:xfrm>
        </p:spPr>
      </p:pic>
    </p:spTree>
    <p:extLst>
      <p:ext uri="{BB962C8B-B14F-4D97-AF65-F5344CB8AC3E}">
        <p14:creationId xmlns:p14="http://schemas.microsoft.com/office/powerpoint/2010/main" val="39620081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5"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randombar(vertical)">
                                      <p:cBhvr>
                                        <p:cTn id="14" dur="1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78931" fill="hold"/>
                                        <p:tgtEl>
                                          <p:spTgt spid="5"/>
                                        </p:tgtEl>
                                      </p:cBhvr>
                                    </p:cmd>
                                  </p:childTnLst>
                                </p:cTn>
                              </p:par>
                            </p:childTnLst>
                          </p:cTn>
                        </p:par>
                      </p:childTnLst>
                    </p:cTn>
                  </p:par>
                  <p:par>
                    <p:cTn id="19" fill="hold">
                      <p:stCondLst>
                        <p:cond delay="indefinite"/>
                      </p:stCondLst>
                      <p:childTnLst>
                        <p:par>
                          <p:cTn id="20" fill="hold">
                            <p:stCondLst>
                              <p:cond delay="0"/>
                            </p:stCondLst>
                            <p:childTnLst>
                              <p:par>
                                <p:cTn id="21" presetID="3" presetClass="mediacall" presetSubtype="0" fill="hold" nodeType="clickEffect">
                                  <p:stCondLst>
                                    <p:cond delay="0"/>
                                  </p:stCondLst>
                                  <p:childTnLst>
                                    <p:cmd type="call" cmd="stop">
                                      <p:cBhvr>
                                        <p:cTn id="22"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23" fill="hold" display="0">
                  <p:stCondLst>
                    <p:cond delay="indefinite"/>
                  </p:stCondLst>
                </p:cTn>
                <p:tgtEl>
                  <p:spTgt spid="5"/>
                </p:tgtEl>
              </p:cMediaNode>
            </p:video>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0"/>
            <a:r>
              <a:rPr lang="en-US" sz="4800" dirty="0">
                <a:latin typeface="Times New Roman" panose="02020603050405020304" pitchFamily="18" charset="0"/>
                <a:cs typeface="Times New Roman" panose="02020603050405020304" pitchFamily="18" charset="0"/>
              </a:rPr>
              <a:t>Introduction</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61764" y="1696413"/>
                <a:ext cx="10801200" cy="4896544"/>
              </a:xfrm>
            </p:spPr>
            <p:txBody>
              <a:bodyPr>
                <a:normAutofit/>
              </a:bodyPr>
              <a:lstStyle/>
              <a:p>
                <a:pPr indent="274320" algn="just" rtl="0"/>
                <a:r>
                  <a:rPr lang="en-US" sz="2800" dirty="0">
                    <a:latin typeface="Times New Roman" panose="02020603050405020304" pitchFamily="18" charset="0"/>
                    <a:cs typeface="Times New Roman" panose="02020603050405020304" pitchFamily="18" charset="0"/>
                  </a:rPr>
                  <a:t>One of the simplest wave form is the rising wave in a uniform channel. From the law of continuity and assuming negligible effects from any change in wave shape, the difference between inflow and outflow must equal the change in storage with the range:</a:t>
                </a:r>
              </a:p>
              <a:p>
                <a:pPr algn="ctr" rtl="0"/>
                <a14:m>
                  <m:oMath xmlns:m="http://schemas.openxmlformats.org/officeDocument/2006/math">
                    <m:r>
                      <a:rPr lang="en-US" sz="2800" b="0" i="1">
                        <a:latin typeface="Cambria Math" panose="02040503050406030204" pitchFamily="18" charset="0"/>
                      </a:rPr>
                      <m:t>𝑢</m:t>
                    </m:r>
                    <m:d>
                      <m:dPr>
                        <m:ctrlPr>
                          <a:rPr lang="en-US" sz="2800" i="1">
                            <a:latin typeface="Cambria Math" panose="02040503050406030204" pitchFamily="18" charset="0"/>
                          </a:rPr>
                        </m:ctrlPr>
                      </m:dPr>
                      <m:e>
                        <m:sSub>
                          <m:sSubPr>
                            <m:ctrlPr>
                              <a:rPr lang="en-US" sz="2800" i="1">
                                <a:latin typeface="Cambria Math" panose="02040503050406030204" pitchFamily="18" charset="0"/>
                              </a:rPr>
                            </m:ctrlPr>
                          </m:sSubPr>
                          <m:e>
                            <m:r>
                              <a:rPr lang="en-US" sz="2800" b="0" i="1">
                                <a:latin typeface="Cambria Math" panose="02040503050406030204" pitchFamily="18" charset="0"/>
                              </a:rPr>
                              <m:t>𝐴</m:t>
                            </m:r>
                          </m:e>
                          <m:sub>
                            <m:r>
                              <a:rPr lang="en-US" sz="2800" b="0" i="1">
                                <a:latin typeface="Cambria Math" panose="02040503050406030204" pitchFamily="18" charset="0"/>
                              </a:rPr>
                              <m:t>2</m:t>
                            </m:r>
                          </m:sub>
                        </m:sSub>
                        <m:r>
                          <a:rPr lang="en-US" sz="2800" b="0" i="1">
                            <a:latin typeface="Cambria Math" panose="02040503050406030204" pitchFamily="18" charset="0"/>
                          </a:rPr>
                          <m:t>−</m:t>
                        </m:r>
                        <m:sSub>
                          <m:sSubPr>
                            <m:ctrlPr>
                              <a:rPr lang="en-US" sz="2800" i="1">
                                <a:latin typeface="Cambria Math" panose="02040503050406030204" pitchFamily="18" charset="0"/>
                              </a:rPr>
                            </m:ctrlPr>
                          </m:sSubPr>
                          <m:e>
                            <m:r>
                              <a:rPr lang="en-US" sz="2800" b="0" i="1">
                                <a:latin typeface="Cambria Math" panose="02040503050406030204" pitchFamily="18" charset="0"/>
                              </a:rPr>
                              <m:t>𝐴</m:t>
                            </m:r>
                          </m:e>
                          <m:sub>
                            <m:r>
                              <a:rPr lang="en-US" sz="2800" b="0" i="1">
                                <a:latin typeface="Cambria Math" panose="02040503050406030204" pitchFamily="18" charset="0"/>
                              </a:rPr>
                              <m:t>1</m:t>
                            </m:r>
                          </m:sub>
                        </m:sSub>
                      </m:e>
                    </m:d>
                    <m:r>
                      <a:rPr lang="en-US" sz="2800" b="0" i="1">
                        <a:latin typeface="Cambria Math" panose="02040503050406030204" pitchFamily="18" charset="0"/>
                      </a:rPr>
                      <m:t>=</m:t>
                    </m:r>
                    <m:sSub>
                      <m:sSubPr>
                        <m:ctrlPr>
                          <a:rPr lang="en-US" sz="2800" i="1">
                            <a:latin typeface="Cambria Math" panose="02040503050406030204" pitchFamily="18" charset="0"/>
                          </a:rPr>
                        </m:ctrlPr>
                      </m:sSubPr>
                      <m:e>
                        <m:r>
                          <a:rPr lang="en-US" sz="2800" b="0" i="1">
                            <a:latin typeface="Cambria Math" panose="02040503050406030204" pitchFamily="18" charset="0"/>
                          </a:rPr>
                          <m:t>𝐴</m:t>
                        </m:r>
                      </m:e>
                      <m:sub>
                        <m:r>
                          <a:rPr lang="en-US" sz="2800" b="0" i="1">
                            <a:latin typeface="Cambria Math" panose="02040503050406030204" pitchFamily="18" charset="0"/>
                          </a:rPr>
                          <m:t>2</m:t>
                        </m:r>
                      </m:sub>
                    </m:sSub>
                    <m:sSub>
                      <m:sSubPr>
                        <m:ctrlPr>
                          <a:rPr lang="en-US" sz="2800" i="1">
                            <a:latin typeface="Cambria Math" panose="02040503050406030204" pitchFamily="18" charset="0"/>
                          </a:rPr>
                        </m:ctrlPr>
                      </m:sSubPr>
                      <m:e>
                        <m:r>
                          <a:rPr lang="en-US" sz="2800" b="0" i="1">
                            <a:latin typeface="Cambria Math" panose="02040503050406030204" pitchFamily="18" charset="0"/>
                          </a:rPr>
                          <m:t>𝑣</m:t>
                        </m:r>
                      </m:e>
                      <m:sub>
                        <m:r>
                          <a:rPr lang="en-US" sz="2800" b="0" i="1">
                            <a:latin typeface="Cambria Math" panose="02040503050406030204" pitchFamily="18" charset="0"/>
                          </a:rPr>
                          <m:t>2</m:t>
                        </m:r>
                      </m:sub>
                    </m:sSub>
                    <m:r>
                      <a:rPr lang="en-US" sz="2800" b="0" i="1">
                        <a:latin typeface="Cambria Math" panose="02040503050406030204" pitchFamily="18" charset="0"/>
                      </a:rPr>
                      <m:t>−</m:t>
                    </m:r>
                    <m:sSub>
                      <m:sSubPr>
                        <m:ctrlPr>
                          <a:rPr lang="en-US" sz="2800" i="1">
                            <a:latin typeface="Cambria Math" panose="02040503050406030204" pitchFamily="18" charset="0"/>
                          </a:rPr>
                        </m:ctrlPr>
                      </m:sSubPr>
                      <m:e>
                        <m:r>
                          <a:rPr lang="en-US" sz="2800" b="0" i="1">
                            <a:latin typeface="Cambria Math" panose="02040503050406030204" pitchFamily="18" charset="0"/>
                          </a:rPr>
                          <m:t>𝐴</m:t>
                        </m:r>
                      </m:e>
                      <m:sub>
                        <m:r>
                          <a:rPr lang="en-US" sz="2800" b="0" i="1">
                            <a:latin typeface="Cambria Math" panose="02040503050406030204" pitchFamily="18" charset="0"/>
                          </a:rPr>
                          <m:t>1</m:t>
                        </m:r>
                      </m:sub>
                    </m:sSub>
                    <m:sSub>
                      <m:sSubPr>
                        <m:ctrlPr>
                          <a:rPr lang="en-US" sz="2800" i="1">
                            <a:latin typeface="Cambria Math" panose="02040503050406030204" pitchFamily="18" charset="0"/>
                          </a:rPr>
                        </m:ctrlPr>
                      </m:sSubPr>
                      <m:e>
                        <m:r>
                          <a:rPr lang="en-US" sz="2800" b="0" i="1">
                            <a:latin typeface="Cambria Math" panose="02040503050406030204" pitchFamily="18" charset="0"/>
                          </a:rPr>
                          <m:t>𝑣</m:t>
                        </m:r>
                      </m:e>
                      <m:sub>
                        <m:r>
                          <a:rPr lang="en-US" sz="2800" b="0" i="1">
                            <a:latin typeface="Cambria Math" panose="02040503050406030204" pitchFamily="18" charset="0"/>
                          </a:rPr>
                          <m:t>1</m:t>
                        </m:r>
                      </m:sub>
                    </m:sSub>
                  </m:oMath>
                </a14:m>
                <a:endParaRPr lang="en-US" sz="2800" dirty="0">
                  <a:latin typeface="Times New Roman" panose="02020603050405020304" pitchFamily="18" charset="0"/>
                  <a:cs typeface="Times New Roman" panose="02020603050405020304" pitchFamily="18" charset="0"/>
                </a:endParaRPr>
              </a:p>
              <a:p>
                <a:pPr algn="l" rtl="0"/>
                <a:r>
                  <a:rPr lang="en-US" sz="2800" dirty="0">
                    <a:latin typeface="Times New Roman" panose="02020603050405020304" pitchFamily="18" charset="0"/>
                    <a:cs typeface="Times New Roman" panose="02020603050405020304" pitchFamily="18" charset="0"/>
                  </a:rPr>
                  <a:t>Where:</a:t>
                </a:r>
              </a:p>
              <a:p>
                <a:pPr algn="l" rtl="0"/>
                <a14:m>
                  <m:oMath xmlns:m="http://schemas.openxmlformats.org/officeDocument/2006/math">
                    <m:r>
                      <a:rPr lang="en-US" sz="2800" b="0" i="1">
                        <a:latin typeface="Cambria Math" panose="02040503050406030204" pitchFamily="18" charset="0"/>
                      </a:rPr>
                      <m:t>𝑢</m:t>
                    </m:r>
                    <m:r>
                      <a:rPr lang="en-US" sz="2800" b="0" i="1">
                        <a:latin typeface="Cambria Math" panose="02040503050406030204" pitchFamily="18" charset="0"/>
                      </a:rPr>
                      <m:t>=</m:t>
                    </m:r>
                  </m:oMath>
                </a14:m>
                <a:r>
                  <a:rPr lang="en-US" sz="2800" dirty="0">
                    <a:latin typeface="Times New Roman" panose="02020603050405020304" pitchFamily="18" charset="0"/>
                    <a:cs typeface="Times New Roman" panose="02020603050405020304" pitchFamily="18" charset="0"/>
                  </a:rPr>
                  <a:t> wave velocity, L/T,</a:t>
                </a:r>
              </a:p>
              <a:p>
                <a:pPr algn="l" rtl="0"/>
                <a14:m>
                  <m:oMath xmlns:m="http://schemas.openxmlformats.org/officeDocument/2006/math">
                    <m:r>
                      <a:rPr lang="en-US" sz="2800" b="0" i="1">
                        <a:latin typeface="Cambria Math" panose="02040503050406030204" pitchFamily="18" charset="0"/>
                      </a:rPr>
                      <m:t>𝑣</m:t>
                    </m:r>
                    <m:r>
                      <a:rPr lang="en-US" sz="2800" b="0" i="1">
                        <a:latin typeface="Cambria Math" panose="02040503050406030204" pitchFamily="18" charset="0"/>
                      </a:rPr>
                      <m:t>=</m:t>
                    </m:r>
                  </m:oMath>
                </a14:m>
                <a:r>
                  <a:rPr lang="en-US" sz="2800" dirty="0">
                    <a:latin typeface="Times New Roman" panose="02020603050405020304" pitchFamily="18" charset="0"/>
                    <a:cs typeface="Times New Roman" panose="02020603050405020304" pitchFamily="18" charset="0"/>
                  </a:rPr>
                  <a:t> water velocity, L/T, and</a:t>
                </a:r>
              </a:p>
              <a:p>
                <a:pPr algn="l" rtl="0"/>
                <a14:m>
                  <m:oMath xmlns:m="http://schemas.openxmlformats.org/officeDocument/2006/math">
                    <m:r>
                      <a:rPr lang="en-US" sz="2800" b="0" i="1">
                        <a:latin typeface="Cambria Math" panose="02040503050406030204" pitchFamily="18" charset="0"/>
                      </a:rPr>
                      <m:t>𝐴</m:t>
                    </m:r>
                    <m:r>
                      <a:rPr lang="en-US" sz="2800" b="0" i="1">
                        <a:latin typeface="Cambria Math" panose="02040503050406030204" pitchFamily="18" charset="0"/>
                      </a:rPr>
                      <m:t>=</m:t>
                    </m:r>
                  </m:oMath>
                </a14:m>
                <a:r>
                  <a:rPr lang="en-US" sz="2800" dirty="0">
                    <a:latin typeface="Times New Roman" panose="02020603050405020304" pitchFamily="18" charset="0"/>
                    <a:cs typeface="Times New Roman" panose="02020603050405020304" pitchFamily="18" charset="0"/>
                  </a:rPr>
                  <a:t> cross sectional area, L</a:t>
                </a:r>
                <a:r>
                  <a:rPr lang="en-US" sz="2800" baseline="30000" dirty="0">
                    <a:latin typeface="Times New Roman" panose="02020603050405020304" pitchFamily="18" charset="0"/>
                    <a:cs typeface="Times New Roman" panose="02020603050405020304" pitchFamily="18" charset="0"/>
                  </a:rPr>
                  <a:t>2</a:t>
                </a:r>
                <a:r>
                  <a:rPr lang="en-US" sz="2800" dirty="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61764" y="1696413"/>
                <a:ext cx="10801200" cy="4896544"/>
              </a:xfrm>
              <a:blipFill>
                <a:blip r:embed="rId2"/>
                <a:stretch>
                  <a:fillRect l="-734" t="-1244" r="-1129"/>
                </a:stretch>
              </a:blipFill>
            </p:spPr>
            <p:txBody>
              <a:bodyPr/>
              <a:lstStyle/>
              <a:p>
                <a:r>
                  <a:rPr lang="ar-IQ">
                    <a:noFill/>
                  </a:rPr>
                  <a:t> </a:t>
                </a:r>
              </a:p>
            </p:txBody>
          </p:sp>
        </mc:Fallback>
      </mc:AlternateContent>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50396" y="4405148"/>
            <a:ext cx="4838205" cy="2176653"/>
          </a:xfrm>
          <a:prstGeom prst="rect">
            <a:avLst/>
          </a:prstGeom>
        </p:spPr>
      </p:pic>
    </p:spTree>
    <p:extLst>
      <p:ext uri="{BB962C8B-B14F-4D97-AF65-F5344CB8AC3E}">
        <p14:creationId xmlns:p14="http://schemas.microsoft.com/office/powerpoint/2010/main" val="2239669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5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500"/>
                                        <p:tgtEl>
                                          <p:spTgt spid="3">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fade">
                                      <p:cBhvr>
                                        <p:cTn id="33" dur="500"/>
                                        <p:tgtEl>
                                          <p:spTgt spid="3">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animEffect transition="in" filter="fade">
                                      <p:cBhvr>
                                        <p:cTn id="38" dur="500"/>
                                        <p:tgtEl>
                                          <p:spTgt spid="3">
                                            <p:txEl>
                                              <p:pRg st="5" end="5"/>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nodeType="click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p:cTn id="43" dur="500" fill="hold"/>
                                        <p:tgtEl>
                                          <p:spTgt spid="4"/>
                                        </p:tgtEl>
                                        <p:attrNameLst>
                                          <p:attrName>ppt_w</p:attrName>
                                        </p:attrNameLst>
                                      </p:cBhvr>
                                      <p:tavLst>
                                        <p:tav tm="0">
                                          <p:val>
                                            <p:fltVal val="0"/>
                                          </p:val>
                                        </p:tav>
                                        <p:tav tm="100000">
                                          <p:val>
                                            <p:strVal val="#ppt_w"/>
                                          </p:val>
                                        </p:tav>
                                      </p:tavLst>
                                    </p:anim>
                                    <p:anim calcmode="lin" valueType="num">
                                      <p:cBhvr>
                                        <p:cTn id="44" dur="500" fill="hold"/>
                                        <p:tgtEl>
                                          <p:spTgt spid="4"/>
                                        </p:tgtEl>
                                        <p:attrNameLst>
                                          <p:attrName>ppt_h</p:attrName>
                                        </p:attrNameLst>
                                      </p:cBhvr>
                                      <p:tavLst>
                                        <p:tav tm="0">
                                          <p:val>
                                            <p:fltVal val="0"/>
                                          </p:val>
                                        </p:tav>
                                        <p:tav tm="100000">
                                          <p:val>
                                            <p:strVal val="#ppt_h"/>
                                          </p:val>
                                        </p:tav>
                                      </p:tavLst>
                                    </p:anim>
                                    <p:animEffect transition="in" filter="fade">
                                      <p:cBhvr>
                                        <p:cTn id="4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7788" y="332656"/>
            <a:ext cx="5904656" cy="1278466"/>
          </a:xfrm>
        </p:spPr>
        <p:txBody>
          <a:bodyPr>
            <a:normAutofit fontScale="90000"/>
          </a:bodyPr>
          <a:lstStyle/>
          <a:p>
            <a:pPr algn="ctr"/>
            <a:r>
              <a:rPr lang="en-US" sz="4400" dirty="0">
                <a:latin typeface="Times New Roman" panose="02020603050405020304" pitchFamily="18" charset="0"/>
                <a:cs typeface="Times New Roman" panose="02020603050405020304" pitchFamily="18" charset="0"/>
              </a:rPr>
              <a:t>Wave Velocity or celerity </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798268" y="2348880"/>
                <a:ext cx="4572922" cy="2304256"/>
              </a:xfrm>
            </p:spPr>
            <p:txBody>
              <a:bodyPr>
                <a:normAutofit/>
              </a:bodyPr>
              <a:lstStyle/>
              <a:p>
                <a:pPr algn="ctr" rtl="0"/>
                <a14:m>
                  <m:oMath xmlns:m="http://schemas.openxmlformats.org/officeDocument/2006/math">
                    <m:r>
                      <a:rPr lang="en-US" sz="4000" i="1">
                        <a:latin typeface="Cambria Math" panose="02040503050406030204" pitchFamily="18" charset="0"/>
                      </a:rPr>
                      <m:t>𝑢</m:t>
                    </m:r>
                    <m:r>
                      <a:rPr lang="en-US" sz="4000" i="1">
                        <a:latin typeface="Cambria Math" panose="02040503050406030204" pitchFamily="18" charset="0"/>
                      </a:rPr>
                      <m:t>=</m:t>
                    </m:r>
                    <m:f>
                      <m:fPr>
                        <m:ctrlPr>
                          <a:rPr lang="en-US" sz="4000" i="1">
                            <a:latin typeface="Cambria Math" panose="02040503050406030204" pitchFamily="18" charset="0"/>
                          </a:rPr>
                        </m:ctrlPr>
                      </m:fPr>
                      <m:num>
                        <m:sSub>
                          <m:sSubPr>
                            <m:ctrlPr>
                              <a:rPr lang="en-US" sz="4000" i="1">
                                <a:latin typeface="Cambria Math" panose="02040503050406030204" pitchFamily="18" charset="0"/>
                              </a:rPr>
                            </m:ctrlPr>
                          </m:sSubPr>
                          <m:e>
                            <m:r>
                              <a:rPr lang="en-US" sz="4000" i="1">
                                <a:latin typeface="Cambria Math" panose="02040503050406030204" pitchFamily="18" charset="0"/>
                              </a:rPr>
                              <m:t>𝐴</m:t>
                            </m:r>
                          </m:e>
                          <m:sub>
                            <m:r>
                              <a:rPr lang="en-US" sz="4000" i="1">
                                <a:latin typeface="Cambria Math" panose="02040503050406030204" pitchFamily="18" charset="0"/>
                              </a:rPr>
                              <m:t>2</m:t>
                            </m:r>
                          </m:sub>
                        </m:sSub>
                        <m:sSub>
                          <m:sSubPr>
                            <m:ctrlPr>
                              <a:rPr lang="en-US" sz="4000" i="1">
                                <a:latin typeface="Cambria Math" panose="02040503050406030204" pitchFamily="18" charset="0"/>
                              </a:rPr>
                            </m:ctrlPr>
                          </m:sSubPr>
                          <m:e>
                            <m:r>
                              <a:rPr lang="en-US" sz="4000" i="1">
                                <a:latin typeface="Cambria Math" panose="02040503050406030204" pitchFamily="18" charset="0"/>
                              </a:rPr>
                              <m:t>𝑣</m:t>
                            </m:r>
                          </m:e>
                          <m:sub>
                            <m:r>
                              <a:rPr lang="en-US" sz="4000" i="1">
                                <a:latin typeface="Cambria Math" panose="02040503050406030204" pitchFamily="18" charset="0"/>
                              </a:rPr>
                              <m:t>2</m:t>
                            </m:r>
                          </m:sub>
                        </m:sSub>
                        <m:r>
                          <a:rPr lang="en-US" sz="4000" i="1">
                            <a:latin typeface="Cambria Math" panose="02040503050406030204" pitchFamily="18" charset="0"/>
                          </a:rPr>
                          <m:t>−</m:t>
                        </m:r>
                        <m:sSub>
                          <m:sSubPr>
                            <m:ctrlPr>
                              <a:rPr lang="en-US" sz="4000" i="1">
                                <a:latin typeface="Cambria Math" panose="02040503050406030204" pitchFamily="18" charset="0"/>
                              </a:rPr>
                            </m:ctrlPr>
                          </m:sSubPr>
                          <m:e>
                            <m:r>
                              <a:rPr lang="en-US" sz="4000" i="1">
                                <a:latin typeface="Cambria Math" panose="02040503050406030204" pitchFamily="18" charset="0"/>
                              </a:rPr>
                              <m:t>𝐴</m:t>
                            </m:r>
                          </m:e>
                          <m:sub>
                            <m:r>
                              <a:rPr lang="en-US" sz="4000" i="1">
                                <a:latin typeface="Cambria Math" panose="02040503050406030204" pitchFamily="18" charset="0"/>
                              </a:rPr>
                              <m:t>1</m:t>
                            </m:r>
                          </m:sub>
                        </m:sSub>
                        <m:sSub>
                          <m:sSubPr>
                            <m:ctrlPr>
                              <a:rPr lang="en-US" sz="4000" i="1">
                                <a:latin typeface="Cambria Math" panose="02040503050406030204" pitchFamily="18" charset="0"/>
                              </a:rPr>
                            </m:ctrlPr>
                          </m:sSubPr>
                          <m:e>
                            <m:r>
                              <a:rPr lang="en-US" sz="4000" i="1">
                                <a:latin typeface="Cambria Math" panose="02040503050406030204" pitchFamily="18" charset="0"/>
                              </a:rPr>
                              <m:t>𝑣</m:t>
                            </m:r>
                          </m:e>
                          <m:sub>
                            <m:r>
                              <a:rPr lang="en-US" sz="4000" i="1">
                                <a:latin typeface="Cambria Math" panose="02040503050406030204" pitchFamily="18" charset="0"/>
                              </a:rPr>
                              <m:t>1</m:t>
                            </m:r>
                          </m:sub>
                        </m:sSub>
                      </m:num>
                      <m:den>
                        <m:sSub>
                          <m:sSubPr>
                            <m:ctrlPr>
                              <a:rPr lang="en-US" sz="4000" i="1">
                                <a:latin typeface="Cambria Math" panose="02040503050406030204" pitchFamily="18" charset="0"/>
                              </a:rPr>
                            </m:ctrlPr>
                          </m:sSubPr>
                          <m:e>
                            <m:r>
                              <a:rPr lang="en-US" sz="4000" i="1">
                                <a:latin typeface="Cambria Math" panose="02040503050406030204" pitchFamily="18" charset="0"/>
                              </a:rPr>
                              <m:t>𝐴</m:t>
                            </m:r>
                          </m:e>
                          <m:sub>
                            <m:r>
                              <a:rPr lang="en-US" sz="4000" i="1">
                                <a:latin typeface="Cambria Math" panose="02040503050406030204" pitchFamily="18" charset="0"/>
                              </a:rPr>
                              <m:t>2</m:t>
                            </m:r>
                          </m:sub>
                        </m:sSub>
                        <m:r>
                          <a:rPr lang="en-US" sz="4000" i="1">
                            <a:latin typeface="Cambria Math" panose="02040503050406030204" pitchFamily="18" charset="0"/>
                          </a:rPr>
                          <m:t>−</m:t>
                        </m:r>
                        <m:sSub>
                          <m:sSubPr>
                            <m:ctrlPr>
                              <a:rPr lang="en-US" sz="4000" i="1">
                                <a:latin typeface="Cambria Math" panose="02040503050406030204" pitchFamily="18" charset="0"/>
                              </a:rPr>
                            </m:ctrlPr>
                          </m:sSubPr>
                          <m:e>
                            <m:r>
                              <a:rPr lang="en-US" sz="4000" i="1">
                                <a:latin typeface="Cambria Math" panose="02040503050406030204" pitchFamily="18" charset="0"/>
                              </a:rPr>
                              <m:t>𝐴</m:t>
                            </m:r>
                          </m:e>
                          <m:sub>
                            <m:r>
                              <a:rPr lang="en-US" sz="4000" i="1">
                                <a:latin typeface="Cambria Math" panose="02040503050406030204" pitchFamily="18" charset="0"/>
                              </a:rPr>
                              <m:t>1</m:t>
                            </m:r>
                          </m:sub>
                        </m:sSub>
                      </m:den>
                    </m:f>
                  </m:oMath>
                </a14:m>
                <a:endParaRPr lang="en-US" sz="2800" dirty="0"/>
              </a:p>
              <a:p>
                <a:pPr algn="ctr" rtl="0"/>
                <a14:m>
                  <m:oMath xmlns:m="http://schemas.openxmlformats.org/officeDocument/2006/math">
                    <m:r>
                      <a:rPr lang="en-US" sz="3200" i="1">
                        <a:latin typeface="Cambria Math" panose="02040503050406030204" pitchFamily="18" charset="0"/>
                      </a:rPr>
                      <m:t>𝑢</m:t>
                    </m:r>
                    <m:r>
                      <a:rPr lang="en-US" sz="3200" i="1">
                        <a:latin typeface="Cambria Math" panose="02040503050406030204" pitchFamily="18" charset="0"/>
                      </a:rPr>
                      <m:t>=</m:t>
                    </m:r>
                    <m:f>
                      <m:fPr>
                        <m:ctrlPr>
                          <a:rPr lang="en-US" sz="3200" i="1">
                            <a:latin typeface="Cambria Math" panose="02040503050406030204" pitchFamily="18" charset="0"/>
                          </a:rPr>
                        </m:ctrlPr>
                      </m:fPr>
                      <m:num>
                        <m:r>
                          <a:rPr lang="en-US" sz="3200" i="1">
                            <a:latin typeface="Cambria Math" panose="02040503050406030204" pitchFamily="18" charset="0"/>
                          </a:rPr>
                          <m:t>𝑑𝑞</m:t>
                        </m:r>
                      </m:num>
                      <m:den>
                        <m:r>
                          <a:rPr lang="en-US" sz="3200" i="1">
                            <a:latin typeface="Cambria Math" panose="02040503050406030204" pitchFamily="18" charset="0"/>
                          </a:rPr>
                          <m:t>𝑑𝐴</m:t>
                        </m:r>
                      </m:den>
                    </m:f>
                    <m:r>
                      <a:rPr lang="en-US" sz="3200" i="1">
                        <a:latin typeface="Cambria Math" panose="02040503050406030204" pitchFamily="18" charset="0"/>
                      </a:rPr>
                      <m:t>…</m:t>
                    </m:r>
                    <m:r>
                      <a:rPr lang="en-US" sz="3200" i="1">
                        <a:latin typeface="Cambria Math" panose="02040503050406030204" pitchFamily="18" charset="0"/>
                      </a:rPr>
                      <m:t>𝐾𝑙𝑒𝑖𝑡𝑧</m:t>
                    </m:r>
                    <m:r>
                      <a:rPr lang="en-US" sz="3200" i="1">
                        <a:latin typeface="Cambria Math" panose="02040503050406030204" pitchFamily="18" charset="0"/>
                      </a:rPr>
                      <m:t> (</m:t>
                    </m:r>
                    <m:r>
                      <a:rPr lang="en-US" sz="3200" i="1">
                        <a:latin typeface="Cambria Math" panose="02040503050406030204" pitchFamily="18" charset="0"/>
                      </a:rPr>
                      <m:t>1858</m:t>
                    </m:r>
                    <m:r>
                      <a:rPr lang="en-US" sz="3200" i="1">
                        <a:latin typeface="Cambria Math" panose="02040503050406030204" pitchFamily="18" charset="0"/>
                      </a:rPr>
                      <m:t>)</m:t>
                    </m:r>
                  </m:oMath>
                </a14:m>
                <a:endParaRPr lang="en-US" sz="32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798268" y="2348880"/>
                <a:ext cx="4572922" cy="2304256"/>
              </a:xfrm>
              <a:blipFill>
                <a:blip r:embed="rId2"/>
                <a:stretch>
                  <a:fillRect/>
                </a:stretch>
              </a:blipFill>
            </p:spPr>
            <p:txBody>
              <a:bodyPr/>
              <a:lstStyle/>
              <a:p>
                <a:r>
                  <a:rPr lang="ar-IQ">
                    <a:noFill/>
                  </a:rPr>
                  <a:t> </a:t>
                </a:r>
              </a:p>
            </p:txBody>
          </p:sp>
        </mc:Fallback>
      </mc:AlternateContent>
      <mc:AlternateContent xmlns:mc="http://schemas.openxmlformats.org/markup-compatibility/2006" xmlns:a14="http://schemas.microsoft.com/office/drawing/2010/main">
        <mc:Choice Requires="a14">
          <p:sp>
            <p:nvSpPr>
              <p:cNvPr id="6" name="Text Placeholder 5"/>
              <p:cNvSpPr>
                <a:spLocks noGrp="1"/>
              </p:cNvSpPr>
              <p:nvPr>
                <p:ph type="body" sz="half" idx="2"/>
              </p:nvPr>
            </p:nvSpPr>
            <p:spPr>
              <a:xfrm>
                <a:off x="477788" y="2015480"/>
                <a:ext cx="4464496" cy="3691136"/>
              </a:xfrm>
            </p:spPr>
            <p:txBody>
              <a:bodyPr>
                <a:normAutofit/>
              </a:bodyPr>
              <a:lstStyle/>
              <a:p>
                <a:pPr algn="l" rtl="0"/>
                <a:r>
                  <a:rPr lang="en-US" sz="3200" dirty="0">
                    <a:latin typeface="Times New Roman" panose="02020603050405020304" pitchFamily="18" charset="0"/>
                    <a:cs typeface="Times New Roman" panose="02020603050405020304" pitchFamily="18" charset="0"/>
                  </a:rPr>
                  <a:t>Remember:</a:t>
                </a:r>
              </a:p>
              <a:p>
                <a:pPr marL="285750" indent="-285750" algn="l" rtl="0">
                  <a:buFont typeface="Wingdings" panose="05000000000000000000" pitchFamily="2" charset="2"/>
                  <a:buChar char="ü"/>
                </a:pPr>
                <a:r>
                  <a:rPr lang="en-US" sz="3200" dirty="0">
                    <a:latin typeface="Times New Roman" panose="02020603050405020304" pitchFamily="18" charset="0"/>
                    <a:cs typeface="Times New Roman" panose="02020603050405020304" pitchFamily="18" charset="0"/>
                  </a:rPr>
                  <a:t>Manning formula:</a:t>
                </a:r>
              </a:p>
              <a:p>
                <a:pPr marL="285750" indent="-285750" algn="l" rtl="0">
                  <a:buFont typeface="Wingdings" panose="05000000000000000000" pitchFamily="2" charset="2"/>
                  <a:buChar char="ü"/>
                </a:pPr>
                <a14:m>
                  <m:oMath xmlns:m="http://schemas.openxmlformats.org/officeDocument/2006/math">
                    <m:r>
                      <a:rPr lang="en-US" sz="3200" b="0" i="1" smtClean="0">
                        <a:latin typeface="Cambria Math" panose="02040503050406030204" pitchFamily="18" charset="0"/>
                      </a:rPr>
                      <m:t>𝑣</m:t>
                    </m:r>
                    <m:r>
                      <a:rPr lang="en-US" sz="3200" b="0" i="1" smtClean="0">
                        <a:latin typeface="Cambria Math" panose="02040503050406030204" pitchFamily="18" charset="0"/>
                      </a:rPr>
                      <m:t>=</m:t>
                    </m:r>
                    <m:f>
                      <m:fPr>
                        <m:ctrlPr>
                          <a:rPr lang="en-US" sz="3200" b="0" i="1" smtClean="0">
                            <a:latin typeface="Cambria Math" panose="02040503050406030204" pitchFamily="18" charset="0"/>
                          </a:rPr>
                        </m:ctrlPr>
                      </m:fPr>
                      <m:num>
                        <m:r>
                          <a:rPr lang="en-US" sz="3200" b="0" i="1" smtClean="0">
                            <a:latin typeface="Cambria Math" panose="02040503050406030204" pitchFamily="18" charset="0"/>
                          </a:rPr>
                          <m:t>1</m:t>
                        </m:r>
                      </m:num>
                      <m:den>
                        <m:r>
                          <a:rPr lang="en-US" sz="3200" b="0" i="1" smtClean="0">
                            <a:latin typeface="Cambria Math" panose="02040503050406030204" pitchFamily="18" charset="0"/>
                          </a:rPr>
                          <m:t>𝑛</m:t>
                        </m:r>
                      </m:den>
                    </m:f>
                    <m:sSup>
                      <m:sSupPr>
                        <m:ctrlPr>
                          <a:rPr lang="en-US" sz="3200" b="0" i="1" smtClean="0">
                            <a:latin typeface="Cambria Math" panose="02040503050406030204" pitchFamily="18" charset="0"/>
                          </a:rPr>
                        </m:ctrlPr>
                      </m:sSupPr>
                      <m:e>
                        <m:r>
                          <a:rPr lang="en-US" sz="3200" b="0" i="1" smtClean="0">
                            <a:latin typeface="Cambria Math" panose="02040503050406030204" pitchFamily="18" charset="0"/>
                          </a:rPr>
                          <m:t>𝑅</m:t>
                        </m:r>
                      </m:e>
                      <m:sup>
                        <m:r>
                          <a:rPr lang="en-US" sz="3200" b="0" i="1" smtClean="0">
                            <a:latin typeface="Cambria Math" panose="02040503050406030204" pitchFamily="18" charset="0"/>
                          </a:rPr>
                          <m:t>2</m:t>
                        </m:r>
                        <m:r>
                          <a:rPr lang="en-US" sz="3200" b="0" i="1" smtClean="0">
                            <a:latin typeface="Cambria Math" panose="02040503050406030204" pitchFamily="18" charset="0"/>
                          </a:rPr>
                          <m:t>/</m:t>
                        </m:r>
                        <m:r>
                          <a:rPr lang="en-US" sz="3200" b="0" i="1" smtClean="0">
                            <a:latin typeface="Cambria Math" panose="02040503050406030204" pitchFamily="18" charset="0"/>
                          </a:rPr>
                          <m:t>3</m:t>
                        </m:r>
                      </m:sup>
                    </m:sSup>
                    <m:sSup>
                      <m:sSupPr>
                        <m:ctrlPr>
                          <a:rPr lang="en-US" sz="3200" b="0" i="1" smtClean="0">
                            <a:latin typeface="Cambria Math" panose="02040503050406030204" pitchFamily="18" charset="0"/>
                          </a:rPr>
                        </m:ctrlPr>
                      </m:sSupPr>
                      <m:e>
                        <m:r>
                          <a:rPr lang="en-US" sz="3200" b="0" i="1" smtClean="0">
                            <a:latin typeface="Cambria Math" panose="02040503050406030204" pitchFamily="18" charset="0"/>
                          </a:rPr>
                          <m:t>𝑆</m:t>
                        </m:r>
                      </m:e>
                      <m:sup>
                        <m:r>
                          <a:rPr lang="en-US" sz="3200" b="0" i="1" smtClean="0">
                            <a:latin typeface="Cambria Math" panose="02040503050406030204" pitchFamily="18" charset="0"/>
                          </a:rPr>
                          <m:t>1</m:t>
                        </m:r>
                        <m:r>
                          <a:rPr lang="en-US" sz="3200" b="0" i="1" smtClean="0">
                            <a:latin typeface="Cambria Math" panose="02040503050406030204" pitchFamily="18" charset="0"/>
                          </a:rPr>
                          <m:t>/</m:t>
                        </m:r>
                        <m:r>
                          <a:rPr lang="en-US" sz="3200" b="0" i="1" smtClean="0">
                            <a:latin typeface="Cambria Math" panose="02040503050406030204" pitchFamily="18" charset="0"/>
                          </a:rPr>
                          <m:t>2</m:t>
                        </m:r>
                      </m:sup>
                    </m:sSup>
                  </m:oMath>
                </a14:m>
                <a:endParaRPr lang="en-US" sz="3200" dirty="0">
                  <a:latin typeface="Times New Roman" panose="02020603050405020304" pitchFamily="18" charset="0"/>
                  <a:cs typeface="Times New Roman" panose="02020603050405020304" pitchFamily="18" charset="0"/>
                </a:endParaRPr>
              </a:p>
              <a:p>
                <a:pPr marL="285750" indent="-285750" algn="l" rtl="0">
                  <a:buFont typeface="Wingdings" panose="05000000000000000000" pitchFamily="2" charset="2"/>
                  <a:buChar char="ü"/>
                </a:pPr>
                <a:r>
                  <a:rPr lang="en-US" sz="3200" dirty="0" err="1">
                    <a:latin typeface="Times New Roman" panose="02020603050405020304" pitchFamily="18" charset="0"/>
                    <a:cs typeface="Times New Roman" panose="02020603050405020304" pitchFamily="18" charset="0"/>
                  </a:rPr>
                  <a:t>Chezy</a:t>
                </a:r>
                <a:r>
                  <a:rPr lang="en-US" sz="3200" dirty="0">
                    <a:latin typeface="Times New Roman" panose="02020603050405020304" pitchFamily="18" charset="0"/>
                    <a:cs typeface="Times New Roman" panose="02020603050405020304" pitchFamily="18" charset="0"/>
                  </a:rPr>
                  <a:t> formula:</a:t>
                </a:r>
              </a:p>
              <a:p>
                <a:pPr marL="285750" indent="-285750" algn="l" rtl="0">
                  <a:buFont typeface="Wingdings" panose="05000000000000000000" pitchFamily="2" charset="2"/>
                  <a:buChar char="ü"/>
                </a:pPr>
                <a14:m>
                  <m:oMath xmlns:m="http://schemas.openxmlformats.org/officeDocument/2006/math">
                    <m:r>
                      <a:rPr lang="en-US" sz="3200" i="1">
                        <a:latin typeface="Cambria Math" panose="02040503050406030204" pitchFamily="18" charset="0"/>
                      </a:rPr>
                      <m:t>𝑣</m:t>
                    </m:r>
                    <m:r>
                      <a:rPr lang="en-US" sz="3200" b="0" i="1" smtClean="0">
                        <a:latin typeface="Cambria Math" panose="02040503050406030204" pitchFamily="18" charset="0"/>
                      </a:rPr>
                      <m:t>=</m:t>
                    </m:r>
                    <m:r>
                      <a:rPr lang="en-US" sz="3200" b="0" i="1" smtClean="0">
                        <a:latin typeface="Cambria Math" panose="02040503050406030204" pitchFamily="18" charset="0"/>
                      </a:rPr>
                      <m:t>𝐶</m:t>
                    </m:r>
                    <m:rad>
                      <m:radPr>
                        <m:degHide m:val="on"/>
                        <m:ctrlPr>
                          <a:rPr lang="en-US" sz="3200" b="0" i="1" smtClean="0">
                            <a:latin typeface="Cambria Math" panose="02040503050406030204" pitchFamily="18" charset="0"/>
                          </a:rPr>
                        </m:ctrlPr>
                      </m:radPr>
                      <m:deg/>
                      <m:e>
                        <m:r>
                          <a:rPr lang="en-US" sz="3200" b="0" i="1" smtClean="0">
                            <a:latin typeface="Cambria Math" panose="02040503050406030204" pitchFamily="18" charset="0"/>
                          </a:rPr>
                          <m:t>𝑅</m:t>
                        </m:r>
                        <m:r>
                          <a:rPr lang="en-US" sz="3200" b="0" i="1" smtClean="0">
                            <a:latin typeface="Cambria Math" panose="02040503050406030204" pitchFamily="18" charset="0"/>
                          </a:rPr>
                          <m:t>∗</m:t>
                        </m:r>
                        <m:r>
                          <a:rPr lang="en-US" sz="3200" b="0" i="1" smtClean="0">
                            <a:latin typeface="Cambria Math" panose="02040503050406030204" pitchFamily="18" charset="0"/>
                          </a:rPr>
                          <m:t>𝑆</m:t>
                        </m:r>
                      </m:e>
                    </m:rad>
                  </m:oMath>
                </a14:m>
                <a:endParaRPr lang="en-US" sz="3200" dirty="0">
                  <a:latin typeface="Times New Roman" panose="02020603050405020304" pitchFamily="18" charset="0"/>
                  <a:cs typeface="Times New Roman" panose="02020603050405020304" pitchFamily="18" charset="0"/>
                </a:endParaRPr>
              </a:p>
              <a:p>
                <a:pPr algn="l" rtl="0"/>
                <a:endParaRPr lang="en-US" sz="1800" dirty="0">
                  <a:latin typeface="Times New Roman" panose="02020603050405020304" pitchFamily="18" charset="0"/>
                  <a:cs typeface="Times New Roman" panose="02020603050405020304" pitchFamily="18" charset="0"/>
                </a:endParaRPr>
              </a:p>
            </p:txBody>
          </p:sp>
        </mc:Choice>
        <mc:Fallback xmlns="">
          <p:sp>
            <p:nvSpPr>
              <p:cNvPr id="6" name="Text Placeholder 5"/>
              <p:cNvSpPr>
                <a:spLocks noGrp="1" noRot="1" noChangeAspect="1" noMove="1" noResize="1" noEditPoints="1" noAdjustHandles="1" noChangeArrowheads="1" noChangeShapeType="1" noTextEdit="1"/>
              </p:cNvSpPr>
              <p:nvPr>
                <p:ph type="body" sz="half" idx="2"/>
              </p:nvPr>
            </p:nvSpPr>
            <p:spPr>
              <a:xfrm>
                <a:off x="477788" y="2015480"/>
                <a:ext cx="4464496" cy="3691136"/>
              </a:xfrm>
              <a:blipFill>
                <a:blip r:embed="rId3"/>
                <a:stretch>
                  <a:fillRect l="-3411" t="-2314"/>
                </a:stretch>
              </a:blipFill>
            </p:spPr>
            <p:txBody>
              <a:bodyPr/>
              <a:lstStyle/>
              <a:p>
                <a:r>
                  <a:rPr lang="ar-IQ">
                    <a:noFill/>
                  </a:rPr>
                  <a:t> </a:t>
                </a:r>
              </a:p>
            </p:txBody>
          </p:sp>
        </mc:Fallback>
      </mc:AlternateContent>
    </p:spTree>
    <p:extLst>
      <p:ext uri="{BB962C8B-B14F-4D97-AF65-F5344CB8AC3E}">
        <p14:creationId xmlns:p14="http://schemas.microsoft.com/office/powerpoint/2010/main" val="231553435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1000"/>
                                        <p:tgtEl>
                                          <p:spTgt spid="3">
                                            <p:txEl>
                                              <p:pRg st="0" end="0"/>
                                            </p:txEl>
                                          </p:spTgt>
                                        </p:tgtEl>
                                      </p:cBhvr>
                                    </p:animEffect>
                                    <p:anim calcmode="lin" valueType="num">
                                      <p:cBhvr>
                                        <p:cTn id="16"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fade">
                                      <p:cBhvr>
                                        <p:cTn id="22" dur="1000"/>
                                        <p:tgtEl>
                                          <p:spTgt spid="3">
                                            <p:txEl>
                                              <p:pRg st="1" end="1"/>
                                            </p:txEl>
                                          </p:spTgt>
                                        </p:tgtEl>
                                      </p:cBhvr>
                                    </p:animEffect>
                                    <p:anim calcmode="lin" valueType="num">
                                      <p:cBhvr>
                                        <p:cTn id="2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6" presetClass="entr" presetSubtype="0" fill="hold" grpId="0" nodeType="clickEffect">
                                  <p:stCondLst>
                                    <p:cond delay="0"/>
                                  </p:stCondLst>
                                  <p:childTnLst>
                                    <p:set>
                                      <p:cBhvr>
                                        <p:cTn id="28" dur="1" fill="hold">
                                          <p:stCondLst>
                                            <p:cond delay="0"/>
                                          </p:stCondLst>
                                        </p:cTn>
                                        <p:tgtEl>
                                          <p:spTgt spid="6">
                                            <p:txEl>
                                              <p:pRg st="0" end="0"/>
                                            </p:txEl>
                                          </p:spTgt>
                                        </p:tgtEl>
                                        <p:attrNameLst>
                                          <p:attrName>style.visibility</p:attrName>
                                        </p:attrNameLst>
                                      </p:cBhvr>
                                      <p:to>
                                        <p:strVal val="visible"/>
                                      </p:to>
                                    </p:set>
                                    <p:animEffect transition="in" filter="wipe(down)">
                                      <p:cBhvr>
                                        <p:cTn id="29" dur="580">
                                          <p:stCondLst>
                                            <p:cond delay="0"/>
                                          </p:stCondLst>
                                        </p:cTn>
                                        <p:tgtEl>
                                          <p:spTgt spid="6">
                                            <p:txEl>
                                              <p:pRg st="0" end="0"/>
                                            </p:txEl>
                                          </p:spTgt>
                                        </p:tgtEl>
                                      </p:cBhvr>
                                    </p:animEffect>
                                    <p:anim calcmode="lin" valueType="num">
                                      <p:cBhvr>
                                        <p:cTn id="30" dur="1822" tmFilter="0,0; 0.14,0.36; 0.43,0.73; 0.71,0.91; 1.0,1.0">
                                          <p:stCondLst>
                                            <p:cond delay="0"/>
                                          </p:stCondLst>
                                        </p:cTn>
                                        <p:tgtEl>
                                          <p:spTgt spid="6">
                                            <p:txEl>
                                              <p:pRg st="0" end="0"/>
                                            </p:txEl>
                                          </p:spTgt>
                                        </p:tgtEl>
                                        <p:attrNameLst>
                                          <p:attrName>ppt_x</p:attrName>
                                        </p:attrNameLst>
                                      </p:cBhvr>
                                      <p:tavLst>
                                        <p:tav tm="0">
                                          <p:val>
                                            <p:strVal val="#ppt_x-0.25"/>
                                          </p:val>
                                        </p:tav>
                                        <p:tav tm="100000">
                                          <p:val>
                                            <p:strVal val="#ppt_x"/>
                                          </p:val>
                                        </p:tav>
                                      </p:tavLst>
                                    </p:anim>
                                    <p:anim calcmode="lin" valueType="num">
                                      <p:cBhvr>
                                        <p:cTn id="31" dur="664" tmFilter="0.0,0.0; 0.25,0.07; 0.50,0.2; 0.75,0.467; 1.0,1.0">
                                          <p:stCondLst>
                                            <p:cond delay="0"/>
                                          </p:stCondLst>
                                        </p:cTn>
                                        <p:tgtEl>
                                          <p:spTgt spid="6">
                                            <p:txEl>
                                              <p:pRg st="0" end="0"/>
                                            </p:txEl>
                                          </p:spTgt>
                                        </p:tgtEl>
                                        <p:attrNameLst>
                                          <p:attrName>ppt_y</p:attrName>
                                        </p:attrNameLst>
                                      </p:cBhvr>
                                      <p:tavLst>
                                        <p:tav tm="0" fmla="#ppt_y-sin(pi*$)/3">
                                          <p:val>
                                            <p:fltVal val="0.5"/>
                                          </p:val>
                                        </p:tav>
                                        <p:tav tm="100000">
                                          <p:val>
                                            <p:fltVal val="1"/>
                                          </p:val>
                                        </p:tav>
                                      </p:tavLst>
                                    </p:anim>
                                    <p:anim calcmode="lin" valueType="num">
                                      <p:cBhvr>
                                        <p:cTn id="32" dur="664" tmFilter="0, 0; 0.125,0.2665; 0.25,0.4; 0.375,0.465; 0.5,0.5;  0.625,0.535; 0.75,0.6; 0.875,0.7335; 1,1">
                                          <p:stCondLst>
                                            <p:cond delay="664"/>
                                          </p:stCondLst>
                                        </p:cTn>
                                        <p:tgtEl>
                                          <p:spTgt spid="6">
                                            <p:txEl>
                                              <p:pRg st="0" end="0"/>
                                            </p:txEl>
                                          </p:spTgt>
                                        </p:tgtEl>
                                        <p:attrNameLst>
                                          <p:attrName>ppt_y</p:attrName>
                                        </p:attrNameLst>
                                      </p:cBhvr>
                                      <p:tavLst>
                                        <p:tav tm="0" fmla="#ppt_y-sin(pi*$)/9">
                                          <p:val>
                                            <p:fltVal val="0"/>
                                          </p:val>
                                        </p:tav>
                                        <p:tav tm="100000">
                                          <p:val>
                                            <p:fltVal val="1"/>
                                          </p:val>
                                        </p:tav>
                                      </p:tavLst>
                                    </p:anim>
                                    <p:anim calcmode="lin" valueType="num">
                                      <p:cBhvr>
                                        <p:cTn id="33" dur="332" tmFilter="0, 0; 0.125,0.2665; 0.25,0.4; 0.375,0.465; 0.5,0.5;  0.625,0.535; 0.75,0.6; 0.875,0.7335; 1,1">
                                          <p:stCondLst>
                                            <p:cond delay="1324"/>
                                          </p:stCondLst>
                                        </p:cTn>
                                        <p:tgtEl>
                                          <p:spTgt spid="6">
                                            <p:txEl>
                                              <p:pRg st="0" end="0"/>
                                            </p:txEl>
                                          </p:spTgt>
                                        </p:tgtEl>
                                        <p:attrNameLst>
                                          <p:attrName>ppt_y</p:attrName>
                                        </p:attrNameLst>
                                      </p:cBhvr>
                                      <p:tavLst>
                                        <p:tav tm="0" fmla="#ppt_y-sin(pi*$)/27">
                                          <p:val>
                                            <p:fltVal val="0"/>
                                          </p:val>
                                        </p:tav>
                                        <p:tav tm="100000">
                                          <p:val>
                                            <p:fltVal val="1"/>
                                          </p:val>
                                        </p:tav>
                                      </p:tavLst>
                                    </p:anim>
                                    <p:anim calcmode="lin" valueType="num">
                                      <p:cBhvr>
                                        <p:cTn id="34" dur="164" tmFilter="0, 0; 0.125,0.2665; 0.25,0.4; 0.375,0.465; 0.5,0.5;  0.625,0.535; 0.75,0.6; 0.875,0.7335; 1,1">
                                          <p:stCondLst>
                                            <p:cond delay="1656"/>
                                          </p:stCondLst>
                                        </p:cTn>
                                        <p:tgtEl>
                                          <p:spTgt spid="6">
                                            <p:txEl>
                                              <p:pRg st="0" end="0"/>
                                            </p:txEl>
                                          </p:spTgt>
                                        </p:tgtEl>
                                        <p:attrNameLst>
                                          <p:attrName>ppt_y</p:attrName>
                                        </p:attrNameLst>
                                      </p:cBhvr>
                                      <p:tavLst>
                                        <p:tav tm="0" fmla="#ppt_y-sin(pi*$)/81">
                                          <p:val>
                                            <p:fltVal val="0"/>
                                          </p:val>
                                        </p:tav>
                                        <p:tav tm="100000">
                                          <p:val>
                                            <p:fltVal val="1"/>
                                          </p:val>
                                        </p:tav>
                                      </p:tavLst>
                                    </p:anim>
                                    <p:animScale>
                                      <p:cBhvr>
                                        <p:cTn id="35" dur="26">
                                          <p:stCondLst>
                                            <p:cond delay="650"/>
                                          </p:stCondLst>
                                        </p:cTn>
                                        <p:tgtEl>
                                          <p:spTgt spid="6">
                                            <p:txEl>
                                              <p:pRg st="0" end="0"/>
                                            </p:txEl>
                                          </p:spTgt>
                                        </p:tgtEl>
                                      </p:cBhvr>
                                      <p:to x="100000" y="60000"/>
                                    </p:animScale>
                                    <p:animScale>
                                      <p:cBhvr>
                                        <p:cTn id="36" dur="166" decel="50000">
                                          <p:stCondLst>
                                            <p:cond delay="676"/>
                                          </p:stCondLst>
                                        </p:cTn>
                                        <p:tgtEl>
                                          <p:spTgt spid="6">
                                            <p:txEl>
                                              <p:pRg st="0" end="0"/>
                                            </p:txEl>
                                          </p:spTgt>
                                        </p:tgtEl>
                                      </p:cBhvr>
                                      <p:to x="100000" y="100000"/>
                                    </p:animScale>
                                    <p:animScale>
                                      <p:cBhvr>
                                        <p:cTn id="37" dur="26">
                                          <p:stCondLst>
                                            <p:cond delay="1312"/>
                                          </p:stCondLst>
                                        </p:cTn>
                                        <p:tgtEl>
                                          <p:spTgt spid="6">
                                            <p:txEl>
                                              <p:pRg st="0" end="0"/>
                                            </p:txEl>
                                          </p:spTgt>
                                        </p:tgtEl>
                                      </p:cBhvr>
                                      <p:to x="100000" y="80000"/>
                                    </p:animScale>
                                    <p:animScale>
                                      <p:cBhvr>
                                        <p:cTn id="38" dur="166" decel="50000">
                                          <p:stCondLst>
                                            <p:cond delay="1338"/>
                                          </p:stCondLst>
                                        </p:cTn>
                                        <p:tgtEl>
                                          <p:spTgt spid="6">
                                            <p:txEl>
                                              <p:pRg st="0" end="0"/>
                                            </p:txEl>
                                          </p:spTgt>
                                        </p:tgtEl>
                                      </p:cBhvr>
                                      <p:to x="100000" y="100000"/>
                                    </p:animScale>
                                    <p:animScale>
                                      <p:cBhvr>
                                        <p:cTn id="39" dur="26">
                                          <p:stCondLst>
                                            <p:cond delay="1642"/>
                                          </p:stCondLst>
                                        </p:cTn>
                                        <p:tgtEl>
                                          <p:spTgt spid="6">
                                            <p:txEl>
                                              <p:pRg st="0" end="0"/>
                                            </p:txEl>
                                          </p:spTgt>
                                        </p:tgtEl>
                                      </p:cBhvr>
                                      <p:to x="100000" y="90000"/>
                                    </p:animScale>
                                    <p:animScale>
                                      <p:cBhvr>
                                        <p:cTn id="40" dur="166" decel="50000">
                                          <p:stCondLst>
                                            <p:cond delay="1668"/>
                                          </p:stCondLst>
                                        </p:cTn>
                                        <p:tgtEl>
                                          <p:spTgt spid="6">
                                            <p:txEl>
                                              <p:pRg st="0" end="0"/>
                                            </p:txEl>
                                          </p:spTgt>
                                        </p:tgtEl>
                                      </p:cBhvr>
                                      <p:to x="100000" y="100000"/>
                                    </p:animScale>
                                    <p:animScale>
                                      <p:cBhvr>
                                        <p:cTn id="41" dur="26">
                                          <p:stCondLst>
                                            <p:cond delay="1808"/>
                                          </p:stCondLst>
                                        </p:cTn>
                                        <p:tgtEl>
                                          <p:spTgt spid="6">
                                            <p:txEl>
                                              <p:pRg st="0" end="0"/>
                                            </p:txEl>
                                          </p:spTgt>
                                        </p:tgtEl>
                                      </p:cBhvr>
                                      <p:to x="100000" y="95000"/>
                                    </p:animScale>
                                    <p:animScale>
                                      <p:cBhvr>
                                        <p:cTn id="42" dur="166" decel="50000">
                                          <p:stCondLst>
                                            <p:cond delay="1834"/>
                                          </p:stCondLst>
                                        </p:cTn>
                                        <p:tgtEl>
                                          <p:spTgt spid="6">
                                            <p:txEl>
                                              <p:pRg st="0" end="0"/>
                                            </p:txEl>
                                          </p:spTgt>
                                        </p:tgtEl>
                                      </p:cBhvr>
                                      <p:to x="100000" y="100000"/>
                                    </p:animScale>
                                  </p:childTnLst>
                                </p:cTn>
                              </p:par>
                              <p:par>
                                <p:cTn id="43" presetID="26" presetClass="entr" presetSubtype="0" fill="hold" grpId="0" nodeType="withEffect">
                                  <p:stCondLst>
                                    <p:cond delay="0"/>
                                  </p:stCondLst>
                                  <p:childTnLst>
                                    <p:set>
                                      <p:cBhvr>
                                        <p:cTn id="44" dur="1" fill="hold">
                                          <p:stCondLst>
                                            <p:cond delay="0"/>
                                          </p:stCondLst>
                                        </p:cTn>
                                        <p:tgtEl>
                                          <p:spTgt spid="6">
                                            <p:txEl>
                                              <p:pRg st="1" end="1"/>
                                            </p:txEl>
                                          </p:spTgt>
                                        </p:tgtEl>
                                        <p:attrNameLst>
                                          <p:attrName>style.visibility</p:attrName>
                                        </p:attrNameLst>
                                      </p:cBhvr>
                                      <p:to>
                                        <p:strVal val="visible"/>
                                      </p:to>
                                    </p:set>
                                    <p:animEffect transition="in" filter="wipe(down)">
                                      <p:cBhvr>
                                        <p:cTn id="45" dur="580">
                                          <p:stCondLst>
                                            <p:cond delay="0"/>
                                          </p:stCondLst>
                                        </p:cTn>
                                        <p:tgtEl>
                                          <p:spTgt spid="6">
                                            <p:txEl>
                                              <p:pRg st="1" end="1"/>
                                            </p:txEl>
                                          </p:spTgt>
                                        </p:tgtEl>
                                      </p:cBhvr>
                                    </p:animEffect>
                                    <p:anim calcmode="lin" valueType="num">
                                      <p:cBhvr>
                                        <p:cTn id="46" dur="1822" tmFilter="0,0; 0.14,0.36; 0.43,0.73; 0.71,0.91; 1.0,1.0">
                                          <p:stCondLst>
                                            <p:cond delay="0"/>
                                          </p:stCondLst>
                                        </p:cTn>
                                        <p:tgtEl>
                                          <p:spTgt spid="6">
                                            <p:txEl>
                                              <p:pRg st="1" end="1"/>
                                            </p:txEl>
                                          </p:spTgt>
                                        </p:tgtEl>
                                        <p:attrNameLst>
                                          <p:attrName>ppt_x</p:attrName>
                                        </p:attrNameLst>
                                      </p:cBhvr>
                                      <p:tavLst>
                                        <p:tav tm="0">
                                          <p:val>
                                            <p:strVal val="#ppt_x-0.25"/>
                                          </p:val>
                                        </p:tav>
                                        <p:tav tm="100000">
                                          <p:val>
                                            <p:strVal val="#ppt_x"/>
                                          </p:val>
                                        </p:tav>
                                      </p:tavLst>
                                    </p:anim>
                                    <p:anim calcmode="lin" valueType="num">
                                      <p:cBhvr>
                                        <p:cTn id="47" dur="664" tmFilter="0.0,0.0; 0.25,0.07; 0.50,0.2; 0.75,0.467; 1.0,1.0">
                                          <p:stCondLst>
                                            <p:cond delay="0"/>
                                          </p:stCondLst>
                                        </p:cTn>
                                        <p:tgtEl>
                                          <p:spTgt spid="6">
                                            <p:txEl>
                                              <p:pRg st="1" end="1"/>
                                            </p:txEl>
                                          </p:spTgt>
                                        </p:tgtEl>
                                        <p:attrNameLst>
                                          <p:attrName>ppt_y</p:attrName>
                                        </p:attrNameLst>
                                      </p:cBhvr>
                                      <p:tavLst>
                                        <p:tav tm="0" fmla="#ppt_y-sin(pi*$)/3">
                                          <p:val>
                                            <p:fltVal val="0.5"/>
                                          </p:val>
                                        </p:tav>
                                        <p:tav tm="100000">
                                          <p:val>
                                            <p:fltVal val="1"/>
                                          </p:val>
                                        </p:tav>
                                      </p:tavLst>
                                    </p:anim>
                                    <p:anim calcmode="lin" valueType="num">
                                      <p:cBhvr>
                                        <p:cTn id="48" dur="664" tmFilter="0, 0; 0.125,0.2665; 0.25,0.4; 0.375,0.465; 0.5,0.5;  0.625,0.535; 0.75,0.6; 0.875,0.7335; 1,1">
                                          <p:stCondLst>
                                            <p:cond delay="664"/>
                                          </p:stCondLst>
                                        </p:cTn>
                                        <p:tgtEl>
                                          <p:spTgt spid="6">
                                            <p:txEl>
                                              <p:pRg st="1" end="1"/>
                                            </p:txEl>
                                          </p:spTgt>
                                        </p:tgtEl>
                                        <p:attrNameLst>
                                          <p:attrName>ppt_y</p:attrName>
                                        </p:attrNameLst>
                                      </p:cBhvr>
                                      <p:tavLst>
                                        <p:tav tm="0" fmla="#ppt_y-sin(pi*$)/9">
                                          <p:val>
                                            <p:fltVal val="0"/>
                                          </p:val>
                                        </p:tav>
                                        <p:tav tm="100000">
                                          <p:val>
                                            <p:fltVal val="1"/>
                                          </p:val>
                                        </p:tav>
                                      </p:tavLst>
                                    </p:anim>
                                    <p:anim calcmode="lin" valueType="num">
                                      <p:cBhvr>
                                        <p:cTn id="49" dur="332" tmFilter="0, 0; 0.125,0.2665; 0.25,0.4; 0.375,0.465; 0.5,0.5;  0.625,0.535; 0.75,0.6; 0.875,0.7335; 1,1">
                                          <p:stCondLst>
                                            <p:cond delay="1324"/>
                                          </p:stCondLst>
                                        </p:cTn>
                                        <p:tgtEl>
                                          <p:spTgt spid="6">
                                            <p:txEl>
                                              <p:pRg st="1" end="1"/>
                                            </p:txEl>
                                          </p:spTgt>
                                        </p:tgtEl>
                                        <p:attrNameLst>
                                          <p:attrName>ppt_y</p:attrName>
                                        </p:attrNameLst>
                                      </p:cBhvr>
                                      <p:tavLst>
                                        <p:tav tm="0" fmla="#ppt_y-sin(pi*$)/27">
                                          <p:val>
                                            <p:fltVal val="0"/>
                                          </p:val>
                                        </p:tav>
                                        <p:tav tm="100000">
                                          <p:val>
                                            <p:fltVal val="1"/>
                                          </p:val>
                                        </p:tav>
                                      </p:tavLst>
                                    </p:anim>
                                    <p:anim calcmode="lin" valueType="num">
                                      <p:cBhvr>
                                        <p:cTn id="50" dur="164" tmFilter="0, 0; 0.125,0.2665; 0.25,0.4; 0.375,0.465; 0.5,0.5;  0.625,0.535; 0.75,0.6; 0.875,0.7335; 1,1">
                                          <p:stCondLst>
                                            <p:cond delay="1656"/>
                                          </p:stCondLst>
                                        </p:cTn>
                                        <p:tgtEl>
                                          <p:spTgt spid="6">
                                            <p:txEl>
                                              <p:pRg st="1" end="1"/>
                                            </p:txEl>
                                          </p:spTgt>
                                        </p:tgtEl>
                                        <p:attrNameLst>
                                          <p:attrName>ppt_y</p:attrName>
                                        </p:attrNameLst>
                                      </p:cBhvr>
                                      <p:tavLst>
                                        <p:tav tm="0" fmla="#ppt_y-sin(pi*$)/81">
                                          <p:val>
                                            <p:fltVal val="0"/>
                                          </p:val>
                                        </p:tav>
                                        <p:tav tm="100000">
                                          <p:val>
                                            <p:fltVal val="1"/>
                                          </p:val>
                                        </p:tav>
                                      </p:tavLst>
                                    </p:anim>
                                    <p:animScale>
                                      <p:cBhvr>
                                        <p:cTn id="51" dur="26">
                                          <p:stCondLst>
                                            <p:cond delay="650"/>
                                          </p:stCondLst>
                                        </p:cTn>
                                        <p:tgtEl>
                                          <p:spTgt spid="6">
                                            <p:txEl>
                                              <p:pRg st="1" end="1"/>
                                            </p:txEl>
                                          </p:spTgt>
                                        </p:tgtEl>
                                      </p:cBhvr>
                                      <p:to x="100000" y="60000"/>
                                    </p:animScale>
                                    <p:animScale>
                                      <p:cBhvr>
                                        <p:cTn id="52" dur="166" decel="50000">
                                          <p:stCondLst>
                                            <p:cond delay="676"/>
                                          </p:stCondLst>
                                        </p:cTn>
                                        <p:tgtEl>
                                          <p:spTgt spid="6">
                                            <p:txEl>
                                              <p:pRg st="1" end="1"/>
                                            </p:txEl>
                                          </p:spTgt>
                                        </p:tgtEl>
                                      </p:cBhvr>
                                      <p:to x="100000" y="100000"/>
                                    </p:animScale>
                                    <p:animScale>
                                      <p:cBhvr>
                                        <p:cTn id="53" dur="26">
                                          <p:stCondLst>
                                            <p:cond delay="1312"/>
                                          </p:stCondLst>
                                        </p:cTn>
                                        <p:tgtEl>
                                          <p:spTgt spid="6">
                                            <p:txEl>
                                              <p:pRg st="1" end="1"/>
                                            </p:txEl>
                                          </p:spTgt>
                                        </p:tgtEl>
                                      </p:cBhvr>
                                      <p:to x="100000" y="80000"/>
                                    </p:animScale>
                                    <p:animScale>
                                      <p:cBhvr>
                                        <p:cTn id="54" dur="166" decel="50000">
                                          <p:stCondLst>
                                            <p:cond delay="1338"/>
                                          </p:stCondLst>
                                        </p:cTn>
                                        <p:tgtEl>
                                          <p:spTgt spid="6">
                                            <p:txEl>
                                              <p:pRg st="1" end="1"/>
                                            </p:txEl>
                                          </p:spTgt>
                                        </p:tgtEl>
                                      </p:cBhvr>
                                      <p:to x="100000" y="100000"/>
                                    </p:animScale>
                                    <p:animScale>
                                      <p:cBhvr>
                                        <p:cTn id="55" dur="26">
                                          <p:stCondLst>
                                            <p:cond delay="1642"/>
                                          </p:stCondLst>
                                        </p:cTn>
                                        <p:tgtEl>
                                          <p:spTgt spid="6">
                                            <p:txEl>
                                              <p:pRg st="1" end="1"/>
                                            </p:txEl>
                                          </p:spTgt>
                                        </p:tgtEl>
                                      </p:cBhvr>
                                      <p:to x="100000" y="90000"/>
                                    </p:animScale>
                                    <p:animScale>
                                      <p:cBhvr>
                                        <p:cTn id="56" dur="166" decel="50000">
                                          <p:stCondLst>
                                            <p:cond delay="1668"/>
                                          </p:stCondLst>
                                        </p:cTn>
                                        <p:tgtEl>
                                          <p:spTgt spid="6">
                                            <p:txEl>
                                              <p:pRg st="1" end="1"/>
                                            </p:txEl>
                                          </p:spTgt>
                                        </p:tgtEl>
                                      </p:cBhvr>
                                      <p:to x="100000" y="100000"/>
                                    </p:animScale>
                                    <p:animScale>
                                      <p:cBhvr>
                                        <p:cTn id="57" dur="26">
                                          <p:stCondLst>
                                            <p:cond delay="1808"/>
                                          </p:stCondLst>
                                        </p:cTn>
                                        <p:tgtEl>
                                          <p:spTgt spid="6">
                                            <p:txEl>
                                              <p:pRg st="1" end="1"/>
                                            </p:txEl>
                                          </p:spTgt>
                                        </p:tgtEl>
                                      </p:cBhvr>
                                      <p:to x="100000" y="95000"/>
                                    </p:animScale>
                                    <p:animScale>
                                      <p:cBhvr>
                                        <p:cTn id="58" dur="166" decel="50000">
                                          <p:stCondLst>
                                            <p:cond delay="1834"/>
                                          </p:stCondLst>
                                        </p:cTn>
                                        <p:tgtEl>
                                          <p:spTgt spid="6">
                                            <p:txEl>
                                              <p:pRg st="1" end="1"/>
                                            </p:txEl>
                                          </p:spTgt>
                                        </p:tgtEl>
                                      </p:cBhvr>
                                      <p:to x="100000" y="100000"/>
                                    </p:animScale>
                                  </p:childTnLst>
                                </p:cTn>
                              </p:par>
                              <p:par>
                                <p:cTn id="59" presetID="26" presetClass="entr" presetSubtype="0" fill="hold" grpId="0" nodeType="withEffect">
                                  <p:stCondLst>
                                    <p:cond delay="0"/>
                                  </p:stCondLst>
                                  <p:childTnLst>
                                    <p:set>
                                      <p:cBhvr>
                                        <p:cTn id="60" dur="1" fill="hold">
                                          <p:stCondLst>
                                            <p:cond delay="0"/>
                                          </p:stCondLst>
                                        </p:cTn>
                                        <p:tgtEl>
                                          <p:spTgt spid="6">
                                            <p:txEl>
                                              <p:pRg st="2" end="2"/>
                                            </p:txEl>
                                          </p:spTgt>
                                        </p:tgtEl>
                                        <p:attrNameLst>
                                          <p:attrName>style.visibility</p:attrName>
                                        </p:attrNameLst>
                                      </p:cBhvr>
                                      <p:to>
                                        <p:strVal val="visible"/>
                                      </p:to>
                                    </p:set>
                                    <p:animEffect transition="in" filter="wipe(down)">
                                      <p:cBhvr>
                                        <p:cTn id="61" dur="580">
                                          <p:stCondLst>
                                            <p:cond delay="0"/>
                                          </p:stCondLst>
                                        </p:cTn>
                                        <p:tgtEl>
                                          <p:spTgt spid="6">
                                            <p:txEl>
                                              <p:pRg st="2" end="2"/>
                                            </p:txEl>
                                          </p:spTgt>
                                        </p:tgtEl>
                                      </p:cBhvr>
                                    </p:animEffect>
                                    <p:anim calcmode="lin" valueType="num">
                                      <p:cBhvr>
                                        <p:cTn id="62" dur="1822" tmFilter="0,0; 0.14,0.36; 0.43,0.73; 0.71,0.91; 1.0,1.0">
                                          <p:stCondLst>
                                            <p:cond delay="0"/>
                                          </p:stCondLst>
                                        </p:cTn>
                                        <p:tgtEl>
                                          <p:spTgt spid="6">
                                            <p:txEl>
                                              <p:pRg st="2" end="2"/>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6">
                                            <p:txEl>
                                              <p:pRg st="2" end="2"/>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6">
                                            <p:txEl>
                                              <p:pRg st="2" end="2"/>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6">
                                            <p:txEl>
                                              <p:pRg st="2" end="2"/>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6">
                                            <p:txEl>
                                              <p:pRg st="2" end="2"/>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6">
                                            <p:txEl>
                                              <p:pRg st="2" end="2"/>
                                            </p:txEl>
                                          </p:spTgt>
                                        </p:tgtEl>
                                      </p:cBhvr>
                                      <p:to x="100000" y="60000"/>
                                    </p:animScale>
                                    <p:animScale>
                                      <p:cBhvr>
                                        <p:cTn id="68" dur="166" decel="50000">
                                          <p:stCondLst>
                                            <p:cond delay="676"/>
                                          </p:stCondLst>
                                        </p:cTn>
                                        <p:tgtEl>
                                          <p:spTgt spid="6">
                                            <p:txEl>
                                              <p:pRg st="2" end="2"/>
                                            </p:txEl>
                                          </p:spTgt>
                                        </p:tgtEl>
                                      </p:cBhvr>
                                      <p:to x="100000" y="100000"/>
                                    </p:animScale>
                                    <p:animScale>
                                      <p:cBhvr>
                                        <p:cTn id="69" dur="26">
                                          <p:stCondLst>
                                            <p:cond delay="1312"/>
                                          </p:stCondLst>
                                        </p:cTn>
                                        <p:tgtEl>
                                          <p:spTgt spid="6">
                                            <p:txEl>
                                              <p:pRg st="2" end="2"/>
                                            </p:txEl>
                                          </p:spTgt>
                                        </p:tgtEl>
                                      </p:cBhvr>
                                      <p:to x="100000" y="80000"/>
                                    </p:animScale>
                                    <p:animScale>
                                      <p:cBhvr>
                                        <p:cTn id="70" dur="166" decel="50000">
                                          <p:stCondLst>
                                            <p:cond delay="1338"/>
                                          </p:stCondLst>
                                        </p:cTn>
                                        <p:tgtEl>
                                          <p:spTgt spid="6">
                                            <p:txEl>
                                              <p:pRg st="2" end="2"/>
                                            </p:txEl>
                                          </p:spTgt>
                                        </p:tgtEl>
                                      </p:cBhvr>
                                      <p:to x="100000" y="100000"/>
                                    </p:animScale>
                                    <p:animScale>
                                      <p:cBhvr>
                                        <p:cTn id="71" dur="26">
                                          <p:stCondLst>
                                            <p:cond delay="1642"/>
                                          </p:stCondLst>
                                        </p:cTn>
                                        <p:tgtEl>
                                          <p:spTgt spid="6">
                                            <p:txEl>
                                              <p:pRg st="2" end="2"/>
                                            </p:txEl>
                                          </p:spTgt>
                                        </p:tgtEl>
                                      </p:cBhvr>
                                      <p:to x="100000" y="90000"/>
                                    </p:animScale>
                                    <p:animScale>
                                      <p:cBhvr>
                                        <p:cTn id="72" dur="166" decel="50000">
                                          <p:stCondLst>
                                            <p:cond delay="1668"/>
                                          </p:stCondLst>
                                        </p:cTn>
                                        <p:tgtEl>
                                          <p:spTgt spid="6">
                                            <p:txEl>
                                              <p:pRg st="2" end="2"/>
                                            </p:txEl>
                                          </p:spTgt>
                                        </p:tgtEl>
                                      </p:cBhvr>
                                      <p:to x="100000" y="100000"/>
                                    </p:animScale>
                                    <p:animScale>
                                      <p:cBhvr>
                                        <p:cTn id="73" dur="26">
                                          <p:stCondLst>
                                            <p:cond delay="1808"/>
                                          </p:stCondLst>
                                        </p:cTn>
                                        <p:tgtEl>
                                          <p:spTgt spid="6">
                                            <p:txEl>
                                              <p:pRg st="2" end="2"/>
                                            </p:txEl>
                                          </p:spTgt>
                                        </p:tgtEl>
                                      </p:cBhvr>
                                      <p:to x="100000" y="95000"/>
                                    </p:animScale>
                                    <p:animScale>
                                      <p:cBhvr>
                                        <p:cTn id="74" dur="166" decel="50000">
                                          <p:stCondLst>
                                            <p:cond delay="1834"/>
                                          </p:stCondLst>
                                        </p:cTn>
                                        <p:tgtEl>
                                          <p:spTgt spid="6">
                                            <p:txEl>
                                              <p:pRg st="2" end="2"/>
                                            </p:txEl>
                                          </p:spTgt>
                                        </p:tgtEl>
                                      </p:cBhvr>
                                      <p:to x="100000" y="100000"/>
                                    </p:animScale>
                                  </p:childTnLst>
                                </p:cTn>
                              </p:par>
                              <p:par>
                                <p:cTn id="75" presetID="26" presetClass="entr" presetSubtype="0" fill="hold" grpId="0" nodeType="withEffect">
                                  <p:stCondLst>
                                    <p:cond delay="0"/>
                                  </p:stCondLst>
                                  <p:childTnLst>
                                    <p:set>
                                      <p:cBhvr>
                                        <p:cTn id="76" dur="1" fill="hold">
                                          <p:stCondLst>
                                            <p:cond delay="0"/>
                                          </p:stCondLst>
                                        </p:cTn>
                                        <p:tgtEl>
                                          <p:spTgt spid="6">
                                            <p:txEl>
                                              <p:pRg st="3" end="3"/>
                                            </p:txEl>
                                          </p:spTgt>
                                        </p:tgtEl>
                                        <p:attrNameLst>
                                          <p:attrName>style.visibility</p:attrName>
                                        </p:attrNameLst>
                                      </p:cBhvr>
                                      <p:to>
                                        <p:strVal val="visible"/>
                                      </p:to>
                                    </p:set>
                                    <p:animEffect transition="in" filter="wipe(down)">
                                      <p:cBhvr>
                                        <p:cTn id="77" dur="580">
                                          <p:stCondLst>
                                            <p:cond delay="0"/>
                                          </p:stCondLst>
                                        </p:cTn>
                                        <p:tgtEl>
                                          <p:spTgt spid="6">
                                            <p:txEl>
                                              <p:pRg st="3" end="3"/>
                                            </p:txEl>
                                          </p:spTgt>
                                        </p:tgtEl>
                                      </p:cBhvr>
                                    </p:animEffect>
                                    <p:anim calcmode="lin" valueType="num">
                                      <p:cBhvr>
                                        <p:cTn id="78" dur="1822" tmFilter="0,0; 0.14,0.36; 0.43,0.73; 0.71,0.91; 1.0,1.0">
                                          <p:stCondLst>
                                            <p:cond delay="0"/>
                                          </p:stCondLst>
                                        </p:cTn>
                                        <p:tgtEl>
                                          <p:spTgt spid="6">
                                            <p:txEl>
                                              <p:pRg st="3" end="3"/>
                                            </p:txEl>
                                          </p:spTgt>
                                        </p:tgtEl>
                                        <p:attrNameLst>
                                          <p:attrName>ppt_x</p:attrName>
                                        </p:attrNameLst>
                                      </p:cBhvr>
                                      <p:tavLst>
                                        <p:tav tm="0">
                                          <p:val>
                                            <p:strVal val="#ppt_x-0.25"/>
                                          </p:val>
                                        </p:tav>
                                        <p:tav tm="100000">
                                          <p:val>
                                            <p:strVal val="#ppt_x"/>
                                          </p:val>
                                        </p:tav>
                                      </p:tavLst>
                                    </p:anim>
                                    <p:anim calcmode="lin" valueType="num">
                                      <p:cBhvr>
                                        <p:cTn id="79" dur="664" tmFilter="0.0,0.0; 0.25,0.07; 0.50,0.2; 0.75,0.467; 1.0,1.0">
                                          <p:stCondLst>
                                            <p:cond delay="0"/>
                                          </p:stCondLst>
                                        </p:cTn>
                                        <p:tgtEl>
                                          <p:spTgt spid="6">
                                            <p:txEl>
                                              <p:pRg st="3" end="3"/>
                                            </p:txEl>
                                          </p:spTgt>
                                        </p:tgtEl>
                                        <p:attrNameLst>
                                          <p:attrName>ppt_y</p:attrName>
                                        </p:attrNameLst>
                                      </p:cBhvr>
                                      <p:tavLst>
                                        <p:tav tm="0" fmla="#ppt_y-sin(pi*$)/3">
                                          <p:val>
                                            <p:fltVal val="0.5"/>
                                          </p:val>
                                        </p:tav>
                                        <p:tav tm="100000">
                                          <p:val>
                                            <p:fltVal val="1"/>
                                          </p:val>
                                        </p:tav>
                                      </p:tavLst>
                                    </p:anim>
                                    <p:anim calcmode="lin" valueType="num">
                                      <p:cBhvr>
                                        <p:cTn id="80" dur="664" tmFilter="0, 0; 0.125,0.2665; 0.25,0.4; 0.375,0.465; 0.5,0.5;  0.625,0.535; 0.75,0.6; 0.875,0.7335; 1,1">
                                          <p:stCondLst>
                                            <p:cond delay="664"/>
                                          </p:stCondLst>
                                        </p:cTn>
                                        <p:tgtEl>
                                          <p:spTgt spid="6">
                                            <p:txEl>
                                              <p:pRg st="3" end="3"/>
                                            </p:txEl>
                                          </p:spTgt>
                                        </p:tgtEl>
                                        <p:attrNameLst>
                                          <p:attrName>ppt_y</p:attrName>
                                        </p:attrNameLst>
                                      </p:cBhvr>
                                      <p:tavLst>
                                        <p:tav tm="0" fmla="#ppt_y-sin(pi*$)/9">
                                          <p:val>
                                            <p:fltVal val="0"/>
                                          </p:val>
                                        </p:tav>
                                        <p:tav tm="100000">
                                          <p:val>
                                            <p:fltVal val="1"/>
                                          </p:val>
                                        </p:tav>
                                      </p:tavLst>
                                    </p:anim>
                                    <p:anim calcmode="lin" valueType="num">
                                      <p:cBhvr>
                                        <p:cTn id="81" dur="332" tmFilter="0, 0; 0.125,0.2665; 0.25,0.4; 0.375,0.465; 0.5,0.5;  0.625,0.535; 0.75,0.6; 0.875,0.7335; 1,1">
                                          <p:stCondLst>
                                            <p:cond delay="1324"/>
                                          </p:stCondLst>
                                        </p:cTn>
                                        <p:tgtEl>
                                          <p:spTgt spid="6">
                                            <p:txEl>
                                              <p:pRg st="3" end="3"/>
                                            </p:txEl>
                                          </p:spTgt>
                                        </p:tgtEl>
                                        <p:attrNameLst>
                                          <p:attrName>ppt_y</p:attrName>
                                        </p:attrNameLst>
                                      </p:cBhvr>
                                      <p:tavLst>
                                        <p:tav tm="0" fmla="#ppt_y-sin(pi*$)/27">
                                          <p:val>
                                            <p:fltVal val="0"/>
                                          </p:val>
                                        </p:tav>
                                        <p:tav tm="100000">
                                          <p:val>
                                            <p:fltVal val="1"/>
                                          </p:val>
                                        </p:tav>
                                      </p:tavLst>
                                    </p:anim>
                                    <p:anim calcmode="lin" valueType="num">
                                      <p:cBhvr>
                                        <p:cTn id="82" dur="164" tmFilter="0, 0; 0.125,0.2665; 0.25,0.4; 0.375,0.465; 0.5,0.5;  0.625,0.535; 0.75,0.6; 0.875,0.7335; 1,1">
                                          <p:stCondLst>
                                            <p:cond delay="1656"/>
                                          </p:stCondLst>
                                        </p:cTn>
                                        <p:tgtEl>
                                          <p:spTgt spid="6">
                                            <p:txEl>
                                              <p:pRg st="3" end="3"/>
                                            </p:txEl>
                                          </p:spTgt>
                                        </p:tgtEl>
                                        <p:attrNameLst>
                                          <p:attrName>ppt_y</p:attrName>
                                        </p:attrNameLst>
                                      </p:cBhvr>
                                      <p:tavLst>
                                        <p:tav tm="0" fmla="#ppt_y-sin(pi*$)/81">
                                          <p:val>
                                            <p:fltVal val="0"/>
                                          </p:val>
                                        </p:tav>
                                        <p:tav tm="100000">
                                          <p:val>
                                            <p:fltVal val="1"/>
                                          </p:val>
                                        </p:tav>
                                      </p:tavLst>
                                    </p:anim>
                                    <p:animScale>
                                      <p:cBhvr>
                                        <p:cTn id="83" dur="26">
                                          <p:stCondLst>
                                            <p:cond delay="650"/>
                                          </p:stCondLst>
                                        </p:cTn>
                                        <p:tgtEl>
                                          <p:spTgt spid="6">
                                            <p:txEl>
                                              <p:pRg st="3" end="3"/>
                                            </p:txEl>
                                          </p:spTgt>
                                        </p:tgtEl>
                                      </p:cBhvr>
                                      <p:to x="100000" y="60000"/>
                                    </p:animScale>
                                    <p:animScale>
                                      <p:cBhvr>
                                        <p:cTn id="84" dur="166" decel="50000">
                                          <p:stCondLst>
                                            <p:cond delay="676"/>
                                          </p:stCondLst>
                                        </p:cTn>
                                        <p:tgtEl>
                                          <p:spTgt spid="6">
                                            <p:txEl>
                                              <p:pRg st="3" end="3"/>
                                            </p:txEl>
                                          </p:spTgt>
                                        </p:tgtEl>
                                      </p:cBhvr>
                                      <p:to x="100000" y="100000"/>
                                    </p:animScale>
                                    <p:animScale>
                                      <p:cBhvr>
                                        <p:cTn id="85" dur="26">
                                          <p:stCondLst>
                                            <p:cond delay="1312"/>
                                          </p:stCondLst>
                                        </p:cTn>
                                        <p:tgtEl>
                                          <p:spTgt spid="6">
                                            <p:txEl>
                                              <p:pRg st="3" end="3"/>
                                            </p:txEl>
                                          </p:spTgt>
                                        </p:tgtEl>
                                      </p:cBhvr>
                                      <p:to x="100000" y="80000"/>
                                    </p:animScale>
                                    <p:animScale>
                                      <p:cBhvr>
                                        <p:cTn id="86" dur="166" decel="50000">
                                          <p:stCondLst>
                                            <p:cond delay="1338"/>
                                          </p:stCondLst>
                                        </p:cTn>
                                        <p:tgtEl>
                                          <p:spTgt spid="6">
                                            <p:txEl>
                                              <p:pRg st="3" end="3"/>
                                            </p:txEl>
                                          </p:spTgt>
                                        </p:tgtEl>
                                      </p:cBhvr>
                                      <p:to x="100000" y="100000"/>
                                    </p:animScale>
                                    <p:animScale>
                                      <p:cBhvr>
                                        <p:cTn id="87" dur="26">
                                          <p:stCondLst>
                                            <p:cond delay="1642"/>
                                          </p:stCondLst>
                                        </p:cTn>
                                        <p:tgtEl>
                                          <p:spTgt spid="6">
                                            <p:txEl>
                                              <p:pRg st="3" end="3"/>
                                            </p:txEl>
                                          </p:spTgt>
                                        </p:tgtEl>
                                      </p:cBhvr>
                                      <p:to x="100000" y="90000"/>
                                    </p:animScale>
                                    <p:animScale>
                                      <p:cBhvr>
                                        <p:cTn id="88" dur="166" decel="50000">
                                          <p:stCondLst>
                                            <p:cond delay="1668"/>
                                          </p:stCondLst>
                                        </p:cTn>
                                        <p:tgtEl>
                                          <p:spTgt spid="6">
                                            <p:txEl>
                                              <p:pRg st="3" end="3"/>
                                            </p:txEl>
                                          </p:spTgt>
                                        </p:tgtEl>
                                      </p:cBhvr>
                                      <p:to x="100000" y="100000"/>
                                    </p:animScale>
                                    <p:animScale>
                                      <p:cBhvr>
                                        <p:cTn id="89" dur="26">
                                          <p:stCondLst>
                                            <p:cond delay="1808"/>
                                          </p:stCondLst>
                                        </p:cTn>
                                        <p:tgtEl>
                                          <p:spTgt spid="6">
                                            <p:txEl>
                                              <p:pRg st="3" end="3"/>
                                            </p:txEl>
                                          </p:spTgt>
                                        </p:tgtEl>
                                      </p:cBhvr>
                                      <p:to x="100000" y="95000"/>
                                    </p:animScale>
                                    <p:animScale>
                                      <p:cBhvr>
                                        <p:cTn id="90" dur="166" decel="50000">
                                          <p:stCondLst>
                                            <p:cond delay="1834"/>
                                          </p:stCondLst>
                                        </p:cTn>
                                        <p:tgtEl>
                                          <p:spTgt spid="6">
                                            <p:txEl>
                                              <p:pRg st="3" end="3"/>
                                            </p:txEl>
                                          </p:spTgt>
                                        </p:tgtEl>
                                      </p:cBhvr>
                                      <p:to x="100000" y="100000"/>
                                    </p:animScale>
                                  </p:childTnLst>
                                </p:cTn>
                              </p:par>
                              <p:par>
                                <p:cTn id="91" presetID="26" presetClass="entr" presetSubtype="0" fill="hold" grpId="0" nodeType="withEffect">
                                  <p:stCondLst>
                                    <p:cond delay="0"/>
                                  </p:stCondLst>
                                  <p:childTnLst>
                                    <p:set>
                                      <p:cBhvr>
                                        <p:cTn id="92" dur="1" fill="hold">
                                          <p:stCondLst>
                                            <p:cond delay="0"/>
                                          </p:stCondLst>
                                        </p:cTn>
                                        <p:tgtEl>
                                          <p:spTgt spid="6">
                                            <p:txEl>
                                              <p:pRg st="4" end="4"/>
                                            </p:txEl>
                                          </p:spTgt>
                                        </p:tgtEl>
                                        <p:attrNameLst>
                                          <p:attrName>style.visibility</p:attrName>
                                        </p:attrNameLst>
                                      </p:cBhvr>
                                      <p:to>
                                        <p:strVal val="visible"/>
                                      </p:to>
                                    </p:set>
                                    <p:animEffect transition="in" filter="wipe(down)">
                                      <p:cBhvr>
                                        <p:cTn id="93" dur="580">
                                          <p:stCondLst>
                                            <p:cond delay="0"/>
                                          </p:stCondLst>
                                        </p:cTn>
                                        <p:tgtEl>
                                          <p:spTgt spid="6">
                                            <p:txEl>
                                              <p:pRg st="4" end="4"/>
                                            </p:txEl>
                                          </p:spTgt>
                                        </p:tgtEl>
                                      </p:cBhvr>
                                    </p:animEffect>
                                    <p:anim calcmode="lin" valueType="num">
                                      <p:cBhvr>
                                        <p:cTn id="94" dur="1822" tmFilter="0,0; 0.14,0.36; 0.43,0.73; 0.71,0.91; 1.0,1.0">
                                          <p:stCondLst>
                                            <p:cond delay="0"/>
                                          </p:stCondLst>
                                        </p:cTn>
                                        <p:tgtEl>
                                          <p:spTgt spid="6">
                                            <p:txEl>
                                              <p:pRg st="4" end="4"/>
                                            </p:txEl>
                                          </p:spTgt>
                                        </p:tgtEl>
                                        <p:attrNameLst>
                                          <p:attrName>ppt_x</p:attrName>
                                        </p:attrNameLst>
                                      </p:cBhvr>
                                      <p:tavLst>
                                        <p:tav tm="0">
                                          <p:val>
                                            <p:strVal val="#ppt_x-0.25"/>
                                          </p:val>
                                        </p:tav>
                                        <p:tav tm="100000">
                                          <p:val>
                                            <p:strVal val="#ppt_x"/>
                                          </p:val>
                                        </p:tav>
                                      </p:tavLst>
                                    </p:anim>
                                    <p:anim calcmode="lin" valueType="num">
                                      <p:cBhvr>
                                        <p:cTn id="95" dur="664" tmFilter="0.0,0.0; 0.25,0.07; 0.50,0.2; 0.75,0.467; 1.0,1.0">
                                          <p:stCondLst>
                                            <p:cond delay="0"/>
                                          </p:stCondLst>
                                        </p:cTn>
                                        <p:tgtEl>
                                          <p:spTgt spid="6">
                                            <p:txEl>
                                              <p:pRg st="4" end="4"/>
                                            </p:txEl>
                                          </p:spTgt>
                                        </p:tgtEl>
                                        <p:attrNameLst>
                                          <p:attrName>ppt_y</p:attrName>
                                        </p:attrNameLst>
                                      </p:cBhvr>
                                      <p:tavLst>
                                        <p:tav tm="0" fmla="#ppt_y-sin(pi*$)/3">
                                          <p:val>
                                            <p:fltVal val="0.5"/>
                                          </p:val>
                                        </p:tav>
                                        <p:tav tm="100000">
                                          <p:val>
                                            <p:fltVal val="1"/>
                                          </p:val>
                                        </p:tav>
                                      </p:tavLst>
                                    </p:anim>
                                    <p:anim calcmode="lin" valueType="num">
                                      <p:cBhvr>
                                        <p:cTn id="96" dur="664" tmFilter="0, 0; 0.125,0.2665; 0.25,0.4; 0.375,0.465; 0.5,0.5;  0.625,0.535; 0.75,0.6; 0.875,0.7335; 1,1">
                                          <p:stCondLst>
                                            <p:cond delay="664"/>
                                          </p:stCondLst>
                                        </p:cTn>
                                        <p:tgtEl>
                                          <p:spTgt spid="6">
                                            <p:txEl>
                                              <p:pRg st="4" end="4"/>
                                            </p:txEl>
                                          </p:spTgt>
                                        </p:tgtEl>
                                        <p:attrNameLst>
                                          <p:attrName>ppt_y</p:attrName>
                                        </p:attrNameLst>
                                      </p:cBhvr>
                                      <p:tavLst>
                                        <p:tav tm="0" fmla="#ppt_y-sin(pi*$)/9">
                                          <p:val>
                                            <p:fltVal val="0"/>
                                          </p:val>
                                        </p:tav>
                                        <p:tav tm="100000">
                                          <p:val>
                                            <p:fltVal val="1"/>
                                          </p:val>
                                        </p:tav>
                                      </p:tavLst>
                                    </p:anim>
                                    <p:anim calcmode="lin" valueType="num">
                                      <p:cBhvr>
                                        <p:cTn id="97" dur="332" tmFilter="0, 0; 0.125,0.2665; 0.25,0.4; 0.375,0.465; 0.5,0.5;  0.625,0.535; 0.75,0.6; 0.875,0.7335; 1,1">
                                          <p:stCondLst>
                                            <p:cond delay="1324"/>
                                          </p:stCondLst>
                                        </p:cTn>
                                        <p:tgtEl>
                                          <p:spTgt spid="6">
                                            <p:txEl>
                                              <p:pRg st="4" end="4"/>
                                            </p:txEl>
                                          </p:spTgt>
                                        </p:tgtEl>
                                        <p:attrNameLst>
                                          <p:attrName>ppt_y</p:attrName>
                                        </p:attrNameLst>
                                      </p:cBhvr>
                                      <p:tavLst>
                                        <p:tav tm="0" fmla="#ppt_y-sin(pi*$)/27">
                                          <p:val>
                                            <p:fltVal val="0"/>
                                          </p:val>
                                        </p:tav>
                                        <p:tav tm="100000">
                                          <p:val>
                                            <p:fltVal val="1"/>
                                          </p:val>
                                        </p:tav>
                                      </p:tavLst>
                                    </p:anim>
                                    <p:anim calcmode="lin" valueType="num">
                                      <p:cBhvr>
                                        <p:cTn id="98" dur="164" tmFilter="0, 0; 0.125,0.2665; 0.25,0.4; 0.375,0.465; 0.5,0.5;  0.625,0.535; 0.75,0.6; 0.875,0.7335; 1,1">
                                          <p:stCondLst>
                                            <p:cond delay="1656"/>
                                          </p:stCondLst>
                                        </p:cTn>
                                        <p:tgtEl>
                                          <p:spTgt spid="6">
                                            <p:txEl>
                                              <p:pRg st="4" end="4"/>
                                            </p:txEl>
                                          </p:spTgt>
                                        </p:tgtEl>
                                        <p:attrNameLst>
                                          <p:attrName>ppt_y</p:attrName>
                                        </p:attrNameLst>
                                      </p:cBhvr>
                                      <p:tavLst>
                                        <p:tav tm="0" fmla="#ppt_y-sin(pi*$)/81">
                                          <p:val>
                                            <p:fltVal val="0"/>
                                          </p:val>
                                        </p:tav>
                                        <p:tav tm="100000">
                                          <p:val>
                                            <p:fltVal val="1"/>
                                          </p:val>
                                        </p:tav>
                                      </p:tavLst>
                                    </p:anim>
                                    <p:animScale>
                                      <p:cBhvr>
                                        <p:cTn id="99" dur="26">
                                          <p:stCondLst>
                                            <p:cond delay="650"/>
                                          </p:stCondLst>
                                        </p:cTn>
                                        <p:tgtEl>
                                          <p:spTgt spid="6">
                                            <p:txEl>
                                              <p:pRg st="4" end="4"/>
                                            </p:txEl>
                                          </p:spTgt>
                                        </p:tgtEl>
                                      </p:cBhvr>
                                      <p:to x="100000" y="60000"/>
                                    </p:animScale>
                                    <p:animScale>
                                      <p:cBhvr>
                                        <p:cTn id="100" dur="166" decel="50000">
                                          <p:stCondLst>
                                            <p:cond delay="676"/>
                                          </p:stCondLst>
                                        </p:cTn>
                                        <p:tgtEl>
                                          <p:spTgt spid="6">
                                            <p:txEl>
                                              <p:pRg st="4" end="4"/>
                                            </p:txEl>
                                          </p:spTgt>
                                        </p:tgtEl>
                                      </p:cBhvr>
                                      <p:to x="100000" y="100000"/>
                                    </p:animScale>
                                    <p:animScale>
                                      <p:cBhvr>
                                        <p:cTn id="101" dur="26">
                                          <p:stCondLst>
                                            <p:cond delay="1312"/>
                                          </p:stCondLst>
                                        </p:cTn>
                                        <p:tgtEl>
                                          <p:spTgt spid="6">
                                            <p:txEl>
                                              <p:pRg st="4" end="4"/>
                                            </p:txEl>
                                          </p:spTgt>
                                        </p:tgtEl>
                                      </p:cBhvr>
                                      <p:to x="100000" y="80000"/>
                                    </p:animScale>
                                    <p:animScale>
                                      <p:cBhvr>
                                        <p:cTn id="102" dur="166" decel="50000">
                                          <p:stCondLst>
                                            <p:cond delay="1338"/>
                                          </p:stCondLst>
                                        </p:cTn>
                                        <p:tgtEl>
                                          <p:spTgt spid="6">
                                            <p:txEl>
                                              <p:pRg st="4" end="4"/>
                                            </p:txEl>
                                          </p:spTgt>
                                        </p:tgtEl>
                                      </p:cBhvr>
                                      <p:to x="100000" y="100000"/>
                                    </p:animScale>
                                    <p:animScale>
                                      <p:cBhvr>
                                        <p:cTn id="103" dur="26">
                                          <p:stCondLst>
                                            <p:cond delay="1642"/>
                                          </p:stCondLst>
                                        </p:cTn>
                                        <p:tgtEl>
                                          <p:spTgt spid="6">
                                            <p:txEl>
                                              <p:pRg st="4" end="4"/>
                                            </p:txEl>
                                          </p:spTgt>
                                        </p:tgtEl>
                                      </p:cBhvr>
                                      <p:to x="100000" y="90000"/>
                                    </p:animScale>
                                    <p:animScale>
                                      <p:cBhvr>
                                        <p:cTn id="104" dur="166" decel="50000">
                                          <p:stCondLst>
                                            <p:cond delay="1668"/>
                                          </p:stCondLst>
                                        </p:cTn>
                                        <p:tgtEl>
                                          <p:spTgt spid="6">
                                            <p:txEl>
                                              <p:pRg st="4" end="4"/>
                                            </p:txEl>
                                          </p:spTgt>
                                        </p:tgtEl>
                                      </p:cBhvr>
                                      <p:to x="100000" y="100000"/>
                                    </p:animScale>
                                    <p:animScale>
                                      <p:cBhvr>
                                        <p:cTn id="105" dur="26">
                                          <p:stCondLst>
                                            <p:cond delay="1808"/>
                                          </p:stCondLst>
                                        </p:cTn>
                                        <p:tgtEl>
                                          <p:spTgt spid="6">
                                            <p:txEl>
                                              <p:pRg st="4" end="4"/>
                                            </p:txEl>
                                          </p:spTgt>
                                        </p:tgtEl>
                                      </p:cBhvr>
                                      <p:to x="100000" y="95000"/>
                                    </p:animScale>
                                    <p:animScale>
                                      <p:cBhvr>
                                        <p:cTn id="106" dur="166" decel="50000">
                                          <p:stCondLst>
                                            <p:cond delay="1834"/>
                                          </p:stCondLst>
                                        </p:cTn>
                                        <p:tgtEl>
                                          <p:spTgt spid="6">
                                            <p:txEl>
                                              <p:pRg st="4" end="4"/>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6"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2414" y="188640"/>
            <a:ext cx="9143998" cy="1296144"/>
          </a:xfrm>
        </p:spPr>
        <p:txBody>
          <a:bodyPr>
            <a:normAutofit fontScale="90000"/>
          </a:bodyPr>
          <a:lstStyle/>
          <a:p>
            <a:pPr algn="just" rtl="0"/>
            <a:r>
              <a:rPr lang="en-US" dirty="0">
                <a:latin typeface="Times New Roman" panose="02020603050405020304" pitchFamily="18" charset="0"/>
                <a:cs typeface="Times New Roman" panose="02020603050405020304" pitchFamily="18" charset="0"/>
              </a:rPr>
              <a:t>Example 1: </a:t>
            </a:r>
            <a:r>
              <a:rPr lang="en-US" dirty="0">
                <a:latin typeface="Times New Roman" panose="02020603050405020304" pitchFamily="18" charset="0"/>
                <a:ea typeface="Times New Roman" panose="02020603050405020304" pitchFamily="18" charset="0"/>
              </a:rPr>
              <a:t>Find the ratio between wave velocity (</a:t>
            </a:r>
            <a:r>
              <a:rPr lang="en-US" dirty="0" err="1">
                <a:latin typeface="Times New Roman" panose="02020603050405020304" pitchFamily="18" charset="0"/>
                <a:ea typeface="Times New Roman" panose="02020603050405020304" pitchFamily="18" charset="0"/>
              </a:rPr>
              <a:t>monoclinal</a:t>
            </a:r>
            <a:r>
              <a:rPr lang="en-US" dirty="0">
                <a:latin typeface="Times New Roman" panose="02020603050405020304" pitchFamily="18" charset="0"/>
                <a:ea typeface="Times New Roman" panose="02020603050405020304" pitchFamily="18" charset="0"/>
              </a:rPr>
              <a:t> rising wave) and water velocity </a:t>
            </a:r>
            <a:r>
              <a:rPr lang="en-US" dirty="0">
                <a:latin typeface="Times New Roman" panose="02020603050405020304" pitchFamily="18" charset="0"/>
                <a:ea typeface="Calibri" panose="020F0502020204030204" pitchFamily="34" charset="0"/>
              </a:rPr>
              <a:t>by using </a:t>
            </a:r>
            <a:r>
              <a:rPr lang="en-US" dirty="0" err="1">
                <a:latin typeface="Times New Roman" panose="02020603050405020304" pitchFamily="18" charset="0"/>
                <a:ea typeface="Calibri" panose="020F0502020204030204" pitchFamily="34" charset="0"/>
              </a:rPr>
              <a:t>Chezy</a:t>
            </a:r>
            <a:r>
              <a:rPr lang="en-US" dirty="0">
                <a:latin typeface="Times New Roman" panose="02020603050405020304" pitchFamily="18" charset="0"/>
                <a:ea typeface="Calibri" panose="020F0502020204030204" pitchFamily="34" charset="0"/>
              </a:rPr>
              <a:t> formula for rectangular wide channel.</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sz="half" idx="1"/>
              </p:nvPr>
            </p:nvSpPr>
            <p:spPr>
              <a:xfrm>
                <a:off x="477788" y="1883634"/>
                <a:ext cx="3851919" cy="4267200"/>
              </a:xfrm>
            </p:spPr>
            <p:txBody>
              <a:bodyPr>
                <a:normAutofit/>
              </a:bodyPr>
              <a:lstStyle/>
              <a:p>
                <a:pPr algn="l" rtl="0"/>
                <a14:m>
                  <m:oMath xmlns:m="http://schemas.openxmlformats.org/officeDocument/2006/math">
                    <m:r>
                      <a:rPr lang="en-US" b="0" i="1" smtClean="0">
                        <a:latin typeface="Cambria Math" panose="02040503050406030204" pitchFamily="18" charset="0"/>
                      </a:rPr>
                      <m:t>𝑉</m:t>
                    </m:r>
                    <m:r>
                      <a:rPr lang="en-US" i="1" smtClean="0">
                        <a:latin typeface="Cambria Math" panose="02040503050406030204" pitchFamily="18" charset="0"/>
                      </a:rPr>
                      <m:t>=</m:t>
                    </m:r>
                    <m:r>
                      <a:rPr lang="en-US" i="1" smtClean="0">
                        <a:latin typeface="Cambria Math" panose="02040503050406030204" pitchFamily="18" charset="0"/>
                      </a:rPr>
                      <m:t>𝐶</m:t>
                    </m:r>
                    <m:rad>
                      <m:radPr>
                        <m:degHide m:val="on"/>
                        <m:ctrlPr>
                          <a:rPr lang="en-US" i="1">
                            <a:latin typeface="Cambria Math" panose="02040503050406030204" pitchFamily="18" charset="0"/>
                          </a:rPr>
                        </m:ctrlPr>
                      </m:radPr>
                      <m:deg/>
                      <m:e>
                        <m:r>
                          <a:rPr lang="en-US" i="1">
                            <a:latin typeface="Cambria Math" panose="02040503050406030204" pitchFamily="18" charset="0"/>
                          </a:rPr>
                          <m:t>𝑅</m:t>
                        </m:r>
                        <m:r>
                          <a:rPr lang="en-US" i="1">
                            <a:latin typeface="Cambria Math" panose="02040503050406030204" pitchFamily="18" charset="0"/>
                          </a:rPr>
                          <m:t>∗</m:t>
                        </m:r>
                        <m:r>
                          <a:rPr lang="en-US" i="1">
                            <a:latin typeface="Cambria Math" panose="02040503050406030204" pitchFamily="18" charset="0"/>
                          </a:rPr>
                          <m:t>𝑆</m:t>
                        </m:r>
                      </m:e>
                    </m:rad>
                  </m:oMath>
                </a14:m>
                <a:endParaRPr lang="en-US" dirty="0"/>
              </a:p>
              <a:p>
                <a:pPr algn="l" rtl="0"/>
                <a14:m>
                  <m:oMath xmlns:m="http://schemas.openxmlformats.org/officeDocument/2006/math">
                    <m:r>
                      <a:rPr lang="en-US" b="0" i="1" smtClean="0">
                        <a:latin typeface="Cambria Math" panose="02040503050406030204" pitchFamily="18" charset="0"/>
                      </a:rPr>
                      <m:t>𝑄</m:t>
                    </m:r>
                    <m:r>
                      <a:rPr lang="en-US" b="0" i="1" smtClean="0">
                        <a:latin typeface="Cambria Math" panose="02040503050406030204" pitchFamily="18" charset="0"/>
                      </a:rPr>
                      <m:t>=</m:t>
                    </m:r>
                    <m:r>
                      <a:rPr lang="en-US" b="0" i="1" smtClean="0">
                        <a:latin typeface="Cambria Math" panose="02040503050406030204" pitchFamily="18" charset="0"/>
                      </a:rPr>
                      <m:t>𝑉</m:t>
                    </m:r>
                    <m:r>
                      <a:rPr lang="en-US" b="0" i="1" smtClean="0">
                        <a:latin typeface="Cambria Math" panose="02040503050406030204" pitchFamily="18" charset="0"/>
                      </a:rPr>
                      <m:t>∗</m:t>
                    </m:r>
                    <m:r>
                      <a:rPr lang="en-US" b="0" i="1" smtClean="0">
                        <a:latin typeface="Cambria Math" panose="02040503050406030204" pitchFamily="18" charset="0"/>
                      </a:rPr>
                      <m:t>𝐴</m:t>
                    </m:r>
                  </m:oMath>
                </a14:m>
                <a:endParaRPr lang="en-US" dirty="0"/>
              </a:p>
              <a:p>
                <a:pPr algn="l" rtl="0"/>
                <a14:m>
                  <m:oMath xmlns:m="http://schemas.openxmlformats.org/officeDocument/2006/math">
                    <m:r>
                      <a:rPr lang="en-US" b="0" i="1" smtClean="0">
                        <a:latin typeface="Cambria Math" panose="02040503050406030204" pitchFamily="18" charset="0"/>
                      </a:rPr>
                      <m:t>𝑄</m:t>
                    </m:r>
                    <m:r>
                      <a:rPr lang="en-US" i="1">
                        <a:latin typeface="Cambria Math" panose="02040503050406030204" pitchFamily="18" charset="0"/>
                      </a:rPr>
                      <m:t>=</m:t>
                    </m:r>
                    <m:r>
                      <a:rPr lang="en-US" b="0" i="1" smtClean="0">
                        <a:latin typeface="Cambria Math" panose="02040503050406030204" pitchFamily="18" charset="0"/>
                      </a:rPr>
                      <m:t>𝐴</m:t>
                    </m:r>
                    <m:r>
                      <a:rPr lang="en-US" b="0" i="1" smtClean="0">
                        <a:latin typeface="Cambria Math" panose="02040503050406030204" pitchFamily="18" charset="0"/>
                      </a:rPr>
                      <m:t>∗</m:t>
                    </m:r>
                    <m:r>
                      <a:rPr lang="en-US" i="1">
                        <a:latin typeface="Cambria Math" panose="02040503050406030204" pitchFamily="18" charset="0"/>
                      </a:rPr>
                      <m:t>𝐶</m:t>
                    </m:r>
                    <m:rad>
                      <m:radPr>
                        <m:degHide m:val="on"/>
                        <m:ctrlPr>
                          <a:rPr lang="en-US" i="1">
                            <a:latin typeface="Cambria Math" panose="02040503050406030204" pitchFamily="18" charset="0"/>
                          </a:rPr>
                        </m:ctrlPr>
                      </m:radPr>
                      <m:deg/>
                      <m:e>
                        <m:r>
                          <a:rPr lang="en-US" i="1">
                            <a:latin typeface="Cambria Math" panose="02040503050406030204" pitchFamily="18" charset="0"/>
                          </a:rPr>
                          <m:t>𝑅</m:t>
                        </m:r>
                        <m:r>
                          <a:rPr lang="en-US" i="1">
                            <a:latin typeface="Cambria Math" panose="02040503050406030204" pitchFamily="18" charset="0"/>
                          </a:rPr>
                          <m:t>∗</m:t>
                        </m:r>
                        <m:r>
                          <a:rPr lang="en-US" i="1">
                            <a:latin typeface="Cambria Math" panose="02040503050406030204" pitchFamily="18" charset="0"/>
                          </a:rPr>
                          <m:t>𝑆</m:t>
                        </m:r>
                      </m:e>
                    </m:rad>
                  </m:oMath>
                </a14:m>
                <a:endParaRPr lang="en-US" dirty="0"/>
              </a:p>
              <a:p>
                <a:pPr algn="l" rtl="0"/>
                <a14:m>
                  <m:oMath xmlns:m="http://schemas.openxmlformats.org/officeDocument/2006/math">
                    <m:r>
                      <a:rPr lang="en-US" b="0" i="1" smtClean="0">
                        <a:latin typeface="Cambria Math" panose="02040503050406030204" pitchFamily="18" charset="0"/>
                      </a:rPr>
                      <m:t>𝑅</m:t>
                    </m:r>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𝐴</m:t>
                        </m:r>
                      </m:num>
                      <m:den>
                        <m:r>
                          <a:rPr lang="en-US" b="0" i="1" smtClean="0">
                            <a:latin typeface="Cambria Math" panose="02040503050406030204" pitchFamily="18" charset="0"/>
                          </a:rPr>
                          <m:t>𝑃</m:t>
                        </m:r>
                      </m:den>
                    </m:f>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𝐵</m:t>
                        </m:r>
                        <m:r>
                          <a:rPr lang="en-US" b="0" i="1" smtClean="0">
                            <a:latin typeface="Cambria Math" panose="02040503050406030204" pitchFamily="18" charset="0"/>
                          </a:rPr>
                          <m:t>∗</m:t>
                        </m:r>
                        <m:r>
                          <a:rPr lang="en-US" b="0" i="1" smtClean="0">
                            <a:latin typeface="Cambria Math" panose="02040503050406030204" pitchFamily="18" charset="0"/>
                          </a:rPr>
                          <m:t>𝑌</m:t>
                        </m:r>
                      </m:num>
                      <m:den>
                        <m:r>
                          <a:rPr lang="en-US" b="0" i="1" smtClean="0">
                            <a:latin typeface="Cambria Math" panose="02040503050406030204" pitchFamily="18" charset="0"/>
                          </a:rPr>
                          <m:t>2</m:t>
                        </m:r>
                        <m:r>
                          <a:rPr lang="en-US" b="0" i="1" smtClean="0">
                            <a:latin typeface="Cambria Math" panose="02040503050406030204" pitchFamily="18" charset="0"/>
                          </a:rPr>
                          <m:t>𝑌</m:t>
                        </m:r>
                        <m:r>
                          <a:rPr lang="en-US" b="0" i="1" smtClean="0">
                            <a:latin typeface="Cambria Math" panose="02040503050406030204" pitchFamily="18" charset="0"/>
                          </a:rPr>
                          <m:t>+</m:t>
                        </m:r>
                        <m:r>
                          <a:rPr lang="en-US" b="0" i="1" smtClean="0">
                            <a:latin typeface="Cambria Math" panose="02040503050406030204" pitchFamily="18" charset="0"/>
                          </a:rPr>
                          <m:t>𝐵</m:t>
                        </m:r>
                      </m:den>
                    </m:f>
                    <m:r>
                      <a:rPr lang="en-US" b="0" i="1" smtClean="0">
                        <a:latin typeface="Cambria Math" panose="02040503050406030204" pitchFamily="18" charset="0"/>
                      </a:rPr>
                      <m:t>=</m:t>
                    </m:r>
                    <m:r>
                      <a:rPr lang="en-US" b="0" i="1" smtClean="0">
                        <a:latin typeface="Cambria Math" panose="02040503050406030204" pitchFamily="18" charset="0"/>
                      </a:rPr>
                      <m:t>𝑌</m:t>
                    </m:r>
                  </m:oMath>
                </a14:m>
                <a:endParaRPr lang="en-US" b="0" dirty="0"/>
              </a:p>
              <a:p>
                <a:pPr algn="l" rtl="0"/>
                <a14:m>
                  <m:oMath xmlns:m="http://schemas.openxmlformats.org/officeDocument/2006/math">
                    <m:r>
                      <a:rPr lang="en-US" i="1">
                        <a:latin typeface="Cambria Math" panose="02040503050406030204" pitchFamily="18" charset="0"/>
                      </a:rPr>
                      <m:t>𝑄</m:t>
                    </m:r>
                    <m:r>
                      <a:rPr lang="en-US" i="1">
                        <a:latin typeface="Cambria Math" panose="02040503050406030204" pitchFamily="18" charset="0"/>
                      </a:rPr>
                      <m:t>=</m:t>
                    </m:r>
                    <m:r>
                      <a:rPr lang="en-US" i="1">
                        <a:latin typeface="Cambria Math" panose="02040503050406030204" pitchFamily="18" charset="0"/>
                      </a:rPr>
                      <m:t>𝐶</m:t>
                    </m:r>
                    <m:rad>
                      <m:radPr>
                        <m:degHide m:val="on"/>
                        <m:ctrlPr>
                          <a:rPr lang="en-US" i="1">
                            <a:latin typeface="Cambria Math" panose="02040503050406030204" pitchFamily="18" charset="0"/>
                          </a:rPr>
                        </m:ctrlPr>
                      </m:radPr>
                      <m:deg/>
                      <m:e>
                        <m:r>
                          <a:rPr lang="en-US" i="1">
                            <a:latin typeface="Cambria Math" panose="02040503050406030204" pitchFamily="18" charset="0"/>
                          </a:rPr>
                          <m:t>𝑆</m:t>
                        </m:r>
                      </m:e>
                    </m:rad>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𝑌</m:t>
                        </m:r>
                      </m:e>
                      <m:sup>
                        <m:f>
                          <m:fPr>
                            <m:ctrlPr>
                              <a:rPr lang="en-US" b="0" i="1" smtClean="0">
                                <a:latin typeface="Cambria Math" panose="02040503050406030204" pitchFamily="18" charset="0"/>
                              </a:rPr>
                            </m:ctrlPr>
                          </m:fPr>
                          <m:num>
                            <m:r>
                              <a:rPr lang="en-US" b="0" i="1" smtClean="0">
                                <a:latin typeface="Cambria Math" panose="02040503050406030204" pitchFamily="18" charset="0"/>
                              </a:rPr>
                              <m:t>3</m:t>
                            </m:r>
                          </m:num>
                          <m:den>
                            <m:r>
                              <a:rPr lang="en-US" b="0" i="1" smtClean="0">
                                <a:latin typeface="Cambria Math" panose="02040503050406030204" pitchFamily="18" charset="0"/>
                              </a:rPr>
                              <m:t>2</m:t>
                            </m:r>
                          </m:den>
                        </m:f>
                      </m:sup>
                    </m:sSup>
                    <m:r>
                      <a:rPr lang="en-US" b="0" i="1" smtClean="0">
                        <a:latin typeface="Cambria Math" panose="02040503050406030204" pitchFamily="18" charset="0"/>
                      </a:rPr>
                      <m:t>∗</m:t>
                    </m:r>
                    <m:r>
                      <a:rPr lang="en-US" b="0" i="1" smtClean="0">
                        <a:latin typeface="Cambria Math" panose="02040503050406030204" pitchFamily="18" charset="0"/>
                      </a:rPr>
                      <m:t>𝐵</m:t>
                    </m:r>
                  </m:oMath>
                </a14:m>
                <a:endParaRPr lang="en-US" b="0" dirty="0"/>
              </a:p>
              <a:p>
                <a:pPr algn="l" rtl="0"/>
                <a14:m>
                  <m:oMath xmlns:m="http://schemas.openxmlformats.org/officeDocument/2006/math">
                    <m:r>
                      <a:rPr lang="en-US" b="0" i="1" smtClean="0">
                        <a:latin typeface="Cambria Math" panose="02040503050406030204" pitchFamily="18" charset="0"/>
                      </a:rPr>
                      <m:t>𝐴</m:t>
                    </m:r>
                    <m:r>
                      <a:rPr lang="en-US" b="0" i="1" smtClean="0">
                        <a:latin typeface="Cambria Math" panose="02040503050406030204" pitchFamily="18" charset="0"/>
                      </a:rPr>
                      <m:t>=</m:t>
                    </m:r>
                    <m:r>
                      <a:rPr lang="en-US" b="0" i="1" smtClean="0">
                        <a:latin typeface="Cambria Math" panose="02040503050406030204" pitchFamily="18" charset="0"/>
                      </a:rPr>
                      <m:t>𝐵</m:t>
                    </m:r>
                    <m:r>
                      <a:rPr lang="en-US" b="0" i="1" smtClean="0">
                        <a:latin typeface="Cambria Math" panose="02040503050406030204" pitchFamily="18" charset="0"/>
                      </a:rPr>
                      <m:t>∗</m:t>
                    </m:r>
                    <m:r>
                      <a:rPr lang="en-US" b="0" i="1" smtClean="0">
                        <a:latin typeface="Cambria Math" panose="02040503050406030204" pitchFamily="18" charset="0"/>
                      </a:rPr>
                      <m:t>𝑌</m:t>
                    </m:r>
                    <m:r>
                      <a:rPr lang="en-US" b="0" i="1" smtClean="0">
                        <a:latin typeface="Cambria Math" panose="02040503050406030204" pitchFamily="18" charset="0"/>
                      </a:rPr>
                      <m:t>……</m:t>
                    </m:r>
                    <m:r>
                      <a:rPr lang="en-US" b="0" i="1" smtClean="0">
                        <a:latin typeface="Cambria Math" panose="02040503050406030204" pitchFamily="18" charset="0"/>
                      </a:rPr>
                      <m:t>𝑑𝐴</m:t>
                    </m:r>
                    <m:r>
                      <a:rPr lang="en-US" b="0" i="1" smtClean="0">
                        <a:latin typeface="Cambria Math" panose="02040503050406030204" pitchFamily="18" charset="0"/>
                      </a:rPr>
                      <m:t>=</m:t>
                    </m:r>
                    <m:r>
                      <a:rPr lang="en-US" b="0" i="1" smtClean="0">
                        <a:latin typeface="Cambria Math" panose="02040503050406030204" pitchFamily="18" charset="0"/>
                      </a:rPr>
                      <m:t>𝐵</m:t>
                    </m:r>
                    <m:r>
                      <a:rPr lang="en-US" b="0" i="1" smtClean="0">
                        <a:latin typeface="Cambria Math" panose="02040503050406030204" pitchFamily="18" charset="0"/>
                      </a:rPr>
                      <m:t> </m:t>
                    </m:r>
                    <m:r>
                      <a:rPr lang="en-US" b="0" i="1" smtClean="0">
                        <a:latin typeface="Cambria Math" panose="02040503050406030204" pitchFamily="18" charset="0"/>
                      </a:rPr>
                      <m:t>𝑑𝑌</m:t>
                    </m:r>
                  </m:oMath>
                </a14:m>
                <a:endParaRPr lang="en-US" b="0" dirty="0"/>
              </a:p>
              <a:p>
                <a:pPr algn="l" rtl="0"/>
                <a:endParaRPr lang="en-US" dirty="0"/>
              </a:p>
              <a:p>
                <a:pPr algn="l" rtl="0"/>
                <a:endParaRPr lang="ar-IQ" dirty="0"/>
              </a:p>
            </p:txBody>
          </p:sp>
        </mc:Choice>
        <mc:Fallback xmlns="">
          <p:sp>
            <p:nvSpPr>
              <p:cNvPr id="3" name="Content Placeholder 2"/>
              <p:cNvSpPr>
                <a:spLocks noGrp="1" noRot="1" noChangeAspect="1" noMove="1" noResize="1" noEditPoints="1" noAdjustHandles="1" noChangeArrowheads="1" noChangeShapeType="1" noTextEdit="1"/>
              </p:cNvSpPr>
              <p:nvPr>
                <p:ph sz="half" idx="1"/>
              </p:nvPr>
            </p:nvSpPr>
            <p:spPr>
              <a:xfrm>
                <a:off x="477788" y="1883634"/>
                <a:ext cx="3851919" cy="4267200"/>
              </a:xfrm>
              <a:blipFill>
                <a:blip r:embed="rId3"/>
                <a:stretch>
                  <a:fillRect l="-1266"/>
                </a:stretch>
              </a:blipFill>
            </p:spPr>
            <p:txBody>
              <a:bodyPr/>
              <a:lstStyle/>
              <a:p>
                <a:r>
                  <a:rPr lang="ar-IQ">
                    <a:noFill/>
                  </a:rPr>
                  <a:t> </a:t>
                </a:r>
              </a:p>
            </p:txBody>
          </p:sp>
        </mc:Fallback>
      </mc:AlternateContent>
      <mc:AlternateContent xmlns:mc="http://schemas.openxmlformats.org/markup-compatibility/2006" xmlns:a14="http://schemas.microsoft.com/office/drawing/2010/main">
        <mc:Choice Requires="a14">
          <p:sp>
            <p:nvSpPr>
              <p:cNvPr id="4" name="Content Placeholder 3"/>
              <p:cNvSpPr>
                <a:spLocks noGrp="1"/>
              </p:cNvSpPr>
              <p:nvPr>
                <p:ph sz="half" idx="2"/>
              </p:nvPr>
            </p:nvSpPr>
            <p:spPr>
              <a:xfrm>
                <a:off x="4510236" y="1896278"/>
                <a:ext cx="4419598" cy="4267200"/>
              </a:xfrm>
            </p:spPr>
            <p:txBody>
              <a:bodyPr>
                <a:normAutofit/>
              </a:bodyPr>
              <a:lstStyle/>
              <a:p>
                <a:pPr algn="l" rtl="0"/>
                <a14:m>
                  <m:oMath xmlns:m="http://schemas.openxmlformats.org/officeDocument/2006/math">
                    <m:r>
                      <a:rPr lang="en-US" b="0" i="1" smtClean="0">
                        <a:latin typeface="Cambria Math" panose="02040503050406030204" pitchFamily="18" charset="0"/>
                      </a:rPr>
                      <m:t>𝑑𝑞</m:t>
                    </m:r>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3</m:t>
                        </m:r>
                      </m:num>
                      <m:den>
                        <m:r>
                          <a:rPr lang="en-US" b="0" i="1" smtClean="0">
                            <a:latin typeface="Cambria Math" panose="02040503050406030204" pitchFamily="18" charset="0"/>
                          </a:rPr>
                          <m:t>2</m:t>
                        </m:r>
                      </m:den>
                    </m:f>
                    <m:r>
                      <a:rPr lang="en-US" i="1">
                        <a:latin typeface="Cambria Math" panose="02040503050406030204" pitchFamily="18" charset="0"/>
                      </a:rPr>
                      <m:t>𝐶</m:t>
                    </m:r>
                    <m:rad>
                      <m:radPr>
                        <m:degHide m:val="on"/>
                        <m:ctrlPr>
                          <a:rPr lang="en-US" i="1">
                            <a:latin typeface="Cambria Math" panose="02040503050406030204" pitchFamily="18" charset="0"/>
                          </a:rPr>
                        </m:ctrlPr>
                      </m:radPr>
                      <m:deg/>
                      <m:e>
                        <m:r>
                          <a:rPr lang="en-US" i="1">
                            <a:latin typeface="Cambria Math" panose="02040503050406030204" pitchFamily="18" charset="0"/>
                          </a:rPr>
                          <m:t>𝑆</m:t>
                        </m:r>
                      </m:e>
                    </m:rad>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𝑌</m:t>
                        </m:r>
                      </m:e>
                      <m:sup>
                        <m:f>
                          <m:fPr>
                            <m:ctrlPr>
                              <a:rPr lang="en-US" i="1">
                                <a:latin typeface="Cambria Math" panose="02040503050406030204" pitchFamily="18" charset="0"/>
                              </a:rPr>
                            </m:ctrlPr>
                          </m:fPr>
                          <m:num>
                            <m:r>
                              <a:rPr lang="en-US" b="0" i="1" smtClean="0">
                                <a:latin typeface="Cambria Math" panose="02040503050406030204" pitchFamily="18" charset="0"/>
                              </a:rPr>
                              <m:t>1</m:t>
                            </m:r>
                          </m:num>
                          <m:den>
                            <m:r>
                              <a:rPr lang="en-US" i="1">
                                <a:latin typeface="Cambria Math" panose="02040503050406030204" pitchFamily="18" charset="0"/>
                              </a:rPr>
                              <m:t>2</m:t>
                            </m:r>
                          </m:den>
                        </m:f>
                      </m:sup>
                    </m:sSup>
                    <m:r>
                      <a:rPr lang="en-US" i="1">
                        <a:latin typeface="Cambria Math" panose="02040503050406030204" pitchFamily="18" charset="0"/>
                      </a:rPr>
                      <m:t>∗</m:t>
                    </m:r>
                    <m:r>
                      <a:rPr lang="en-US" i="1">
                        <a:latin typeface="Cambria Math" panose="02040503050406030204" pitchFamily="18" charset="0"/>
                      </a:rPr>
                      <m:t>𝐵𝑑𝑌</m:t>
                    </m:r>
                  </m:oMath>
                </a14:m>
                <a:endParaRPr lang="en-US" b="0" dirty="0"/>
              </a:p>
              <a:p>
                <a:pPr algn="l" rtl="0"/>
                <a14:m>
                  <m:oMath xmlns:m="http://schemas.openxmlformats.org/officeDocument/2006/math">
                    <m:r>
                      <a:rPr lang="en-US" i="1">
                        <a:latin typeface="Cambria Math" panose="02040503050406030204" pitchFamily="18" charset="0"/>
                      </a:rPr>
                      <m:t>𝑢</m:t>
                    </m:r>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𝑑𝑞</m:t>
                        </m:r>
                      </m:num>
                      <m:den>
                        <m:r>
                          <a:rPr lang="en-US" i="1">
                            <a:latin typeface="Cambria Math" panose="02040503050406030204" pitchFamily="18" charset="0"/>
                          </a:rPr>
                          <m:t>𝑑𝐴</m:t>
                        </m:r>
                      </m:den>
                    </m:f>
                    <m:r>
                      <a:rPr lang="en-US" b="0" i="1" smtClean="0">
                        <a:latin typeface="Cambria Math" panose="02040503050406030204" pitchFamily="18" charset="0"/>
                      </a:rPr>
                      <m:t>=</m:t>
                    </m:r>
                    <m:f>
                      <m:fPr>
                        <m:ctrlPr>
                          <a:rPr lang="en-US" b="0" i="1" smtClean="0">
                            <a:latin typeface="Cambria Math" panose="02040503050406030204" pitchFamily="18" charset="0"/>
                          </a:rPr>
                        </m:ctrlPr>
                      </m:fPr>
                      <m:num>
                        <m:f>
                          <m:fPr>
                            <m:ctrlPr>
                              <a:rPr lang="en-US" i="1">
                                <a:latin typeface="Cambria Math" panose="02040503050406030204" pitchFamily="18" charset="0"/>
                              </a:rPr>
                            </m:ctrlPr>
                          </m:fPr>
                          <m:num>
                            <m:r>
                              <a:rPr lang="en-US" i="1">
                                <a:latin typeface="Cambria Math" panose="02040503050406030204" pitchFamily="18" charset="0"/>
                              </a:rPr>
                              <m:t>3</m:t>
                            </m:r>
                          </m:num>
                          <m:den>
                            <m:r>
                              <a:rPr lang="en-US" i="1">
                                <a:latin typeface="Cambria Math" panose="02040503050406030204" pitchFamily="18" charset="0"/>
                              </a:rPr>
                              <m:t>2</m:t>
                            </m:r>
                          </m:den>
                        </m:f>
                        <m:r>
                          <a:rPr lang="en-US" i="1">
                            <a:latin typeface="Cambria Math" panose="02040503050406030204" pitchFamily="18" charset="0"/>
                          </a:rPr>
                          <m:t>𝐶</m:t>
                        </m:r>
                        <m:rad>
                          <m:radPr>
                            <m:degHide m:val="on"/>
                            <m:ctrlPr>
                              <a:rPr lang="en-US" i="1">
                                <a:latin typeface="Cambria Math" panose="02040503050406030204" pitchFamily="18" charset="0"/>
                              </a:rPr>
                            </m:ctrlPr>
                          </m:radPr>
                          <m:deg/>
                          <m:e>
                            <m:r>
                              <a:rPr lang="en-US" i="1">
                                <a:latin typeface="Cambria Math" panose="02040503050406030204" pitchFamily="18" charset="0"/>
                              </a:rPr>
                              <m:t>𝑆</m:t>
                            </m:r>
                          </m:e>
                        </m:rad>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𝑌</m:t>
                            </m:r>
                          </m:e>
                          <m:sup>
                            <m:f>
                              <m:fPr>
                                <m:ctrlPr>
                                  <a:rPr lang="en-US" i="1">
                                    <a:latin typeface="Cambria Math" panose="02040503050406030204" pitchFamily="18" charset="0"/>
                                  </a:rPr>
                                </m:ctrlPr>
                              </m:fPr>
                              <m:num>
                                <m:r>
                                  <a:rPr lang="en-US" i="1">
                                    <a:latin typeface="Cambria Math" panose="02040503050406030204" pitchFamily="18" charset="0"/>
                                  </a:rPr>
                                  <m:t>1</m:t>
                                </m:r>
                              </m:num>
                              <m:den>
                                <m:r>
                                  <a:rPr lang="en-US" i="1">
                                    <a:latin typeface="Cambria Math" panose="02040503050406030204" pitchFamily="18" charset="0"/>
                                  </a:rPr>
                                  <m:t>2</m:t>
                                </m:r>
                              </m:den>
                            </m:f>
                          </m:sup>
                        </m:sSup>
                        <m:r>
                          <a:rPr lang="en-US" i="1">
                            <a:latin typeface="Cambria Math" panose="02040503050406030204" pitchFamily="18" charset="0"/>
                          </a:rPr>
                          <m:t>∗</m:t>
                        </m:r>
                        <m:r>
                          <a:rPr lang="en-US" i="1">
                            <a:latin typeface="Cambria Math" panose="02040503050406030204" pitchFamily="18" charset="0"/>
                          </a:rPr>
                          <m:t>𝐵𝑑𝑌</m:t>
                        </m:r>
                      </m:num>
                      <m:den>
                        <m:r>
                          <a:rPr lang="en-US" i="1">
                            <a:latin typeface="Cambria Math" panose="02040503050406030204" pitchFamily="18" charset="0"/>
                          </a:rPr>
                          <m:t>𝐵</m:t>
                        </m:r>
                        <m:r>
                          <a:rPr lang="en-US" i="1">
                            <a:latin typeface="Cambria Math" panose="02040503050406030204" pitchFamily="18" charset="0"/>
                          </a:rPr>
                          <m:t> </m:t>
                        </m:r>
                        <m:r>
                          <a:rPr lang="en-US" i="1">
                            <a:latin typeface="Cambria Math" panose="02040503050406030204" pitchFamily="18" charset="0"/>
                          </a:rPr>
                          <m:t>𝑑𝑌</m:t>
                        </m:r>
                      </m:den>
                    </m:f>
                  </m:oMath>
                </a14:m>
                <a:endParaRPr lang="en-US" b="0" dirty="0"/>
              </a:p>
              <a:p>
                <a:pPr algn="l" rtl="0"/>
                <a14:m>
                  <m:oMath xmlns:m="http://schemas.openxmlformats.org/officeDocument/2006/math">
                    <m:r>
                      <a:rPr lang="en-US" b="0" i="1" smtClean="0">
                        <a:latin typeface="Cambria Math" panose="02040503050406030204" pitchFamily="18" charset="0"/>
                      </a:rPr>
                      <m:t>𝑢</m:t>
                    </m:r>
                    <m:r>
                      <a:rPr lang="en-US" b="0" i="1" smtClean="0">
                        <a:latin typeface="Cambria Math" panose="02040503050406030204" pitchFamily="18" charset="0"/>
                      </a:rPr>
                      <m:t>=</m:t>
                    </m:r>
                    <m:r>
                      <a:rPr lang="en-US" b="0" i="1" smtClean="0">
                        <a:latin typeface="Cambria Math" panose="02040503050406030204" pitchFamily="18" charset="0"/>
                      </a:rPr>
                      <m:t>𝐶</m:t>
                    </m:r>
                    <m:rad>
                      <m:radPr>
                        <m:degHide m:val="on"/>
                        <m:ctrlPr>
                          <a:rPr lang="en-US" b="0" i="1" smtClean="0">
                            <a:latin typeface="Cambria Math" panose="02040503050406030204" pitchFamily="18" charset="0"/>
                          </a:rPr>
                        </m:ctrlPr>
                      </m:radPr>
                      <m:deg/>
                      <m:e>
                        <m:r>
                          <a:rPr lang="en-US" b="0" i="1" smtClean="0">
                            <a:latin typeface="Cambria Math" panose="02040503050406030204" pitchFamily="18" charset="0"/>
                          </a:rPr>
                          <m:t>𝑆</m:t>
                        </m:r>
                      </m:e>
                    </m:rad>
                    <m:sSup>
                      <m:sSupPr>
                        <m:ctrlPr>
                          <a:rPr lang="en-US" b="0" i="1" smtClean="0">
                            <a:latin typeface="Cambria Math" panose="02040503050406030204" pitchFamily="18" charset="0"/>
                          </a:rPr>
                        </m:ctrlPr>
                      </m:sSupPr>
                      <m:e>
                        <m:r>
                          <a:rPr lang="en-US" b="0" i="1" smtClean="0">
                            <a:latin typeface="Cambria Math" panose="02040503050406030204" pitchFamily="18" charset="0"/>
                          </a:rPr>
                          <m:t>𝑌</m:t>
                        </m:r>
                      </m:e>
                      <m:sup>
                        <m:r>
                          <a:rPr lang="en-US" b="0" i="1" smtClean="0">
                            <a:latin typeface="Cambria Math" panose="02040503050406030204" pitchFamily="18" charset="0"/>
                          </a:rPr>
                          <m:t>1</m:t>
                        </m:r>
                        <m:r>
                          <a:rPr lang="en-US" b="0" i="1" smtClean="0">
                            <a:latin typeface="Cambria Math" panose="02040503050406030204" pitchFamily="18" charset="0"/>
                          </a:rPr>
                          <m:t>/</m:t>
                        </m:r>
                        <m:r>
                          <a:rPr lang="en-US" b="0" i="1" smtClean="0">
                            <a:latin typeface="Cambria Math" panose="02040503050406030204" pitchFamily="18" charset="0"/>
                          </a:rPr>
                          <m:t>2</m:t>
                        </m:r>
                      </m:sup>
                    </m:sSup>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3</m:t>
                        </m:r>
                      </m:num>
                      <m:den>
                        <m:r>
                          <a:rPr lang="en-US" b="0" i="1" smtClean="0">
                            <a:latin typeface="Cambria Math" panose="02040503050406030204" pitchFamily="18" charset="0"/>
                          </a:rPr>
                          <m:t>2</m:t>
                        </m:r>
                      </m:den>
                    </m:f>
                  </m:oMath>
                </a14:m>
                <a:endParaRPr lang="en-US" b="0" dirty="0"/>
              </a:p>
              <a:p>
                <a:pPr algn="l" rtl="0"/>
                <a:r>
                  <a:rPr lang="en-US" dirty="0"/>
                  <a:t>But </a:t>
                </a:r>
                <a14:m>
                  <m:oMath xmlns:m="http://schemas.openxmlformats.org/officeDocument/2006/math">
                    <m:r>
                      <a:rPr lang="en-US" i="1">
                        <a:latin typeface="Cambria Math" panose="02040503050406030204" pitchFamily="18" charset="0"/>
                      </a:rPr>
                      <m:t>𝑉</m:t>
                    </m:r>
                    <m:r>
                      <a:rPr lang="en-US" i="1">
                        <a:latin typeface="Cambria Math" panose="02040503050406030204" pitchFamily="18" charset="0"/>
                      </a:rPr>
                      <m:t>=</m:t>
                    </m:r>
                    <m:r>
                      <a:rPr lang="en-US" i="1">
                        <a:latin typeface="Cambria Math" panose="02040503050406030204" pitchFamily="18" charset="0"/>
                      </a:rPr>
                      <m:t>𝐶</m:t>
                    </m:r>
                    <m:rad>
                      <m:radPr>
                        <m:degHide m:val="on"/>
                        <m:ctrlPr>
                          <a:rPr lang="en-US" i="1">
                            <a:latin typeface="Cambria Math" panose="02040503050406030204" pitchFamily="18" charset="0"/>
                          </a:rPr>
                        </m:ctrlPr>
                      </m:radPr>
                      <m:deg/>
                      <m:e>
                        <m:r>
                          <a:rPr lang="en-US" i="1">
                            <a:latin typeface="Cambria Math" panose="02040503050406030204" pitchFamily="18" charset="0"/>
                          </a:rPr>
                          <m:t>𝑅</m:t>
                        </m:r>
                        <m:r>
                          <a:rPr lang="en-US" i="1">
                            <a:latin typeface="Cambria Math" panose="02040503050406030204" pitchFamily="18" charset="0"/>
                          </a:rPr>
                          <m:t>∗</m:t>
                        </m:r>
                        <m:r>
                          <a:rPr lang="en-US" i="1">
                            <a:latin typeface="Cambria Math" panose="02040503050406030204" pitchFamily="18" charset="0"/>
                          </a:rPr>
                          <m:t>𝑆</m:t>
                        </m:r>
                      </m:e>
                    </m:rad>
                  </m:oMath>
                </a14:m>
                <a:endParaRPr lang="en-US" dirty="0"/>
              </a:p>
              <a:p>
                <a:pPr algn="l" rtl="0"/>
                <a14:m>
                  <m:oMath xmlns:m="http://schemas.openxmlformats.org/officeDocument/2006/math">
                    <m:r>
                      <a:rPr lang="en-US" b="0" i="1" smtClean="0">
                        <a:latin typeface="Cambria Math" panose="02040503050406030204" pitchFamily="18" charset="0"/>
                      </a:rPr>
                      <m:t>𝑢</m:t>
                    </m:r>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3</m:t>
                        </m:r>
                      </m:num>
                      <m:den>
                        <m:r>
                          <a:rPr lang="en-US" b="0" i="1" smtClean="0">
                            <a:latin typeface="Cambria Math" panose="02040503050406030204" pitchFamily="18" charset="0"/>
                          </a:rPr>
                          <m:t>2</m:t>
                        </m:r>
                      </m:den>
                    </m:f>
                    <m:r>
                      <a:rPr lang="en-US" b="0" i="1" smtClean="0">
                        <a:latin typeface="Cambria Math" panose="02040503050406030204" pitchFamily="18" charset="0"/>
                      </a:rPr>
                      <m:t>𝑉</m:t>
                    </m:r>
                  </m:oMath>
                </a14:m>
                <a:endParaRPr lang="en-US" b="0" dirty="0"/>
              </a:p>
              <a:p>
                <a:pPr algn="l" rtl="0"/>
                <a14:m>
                  <m:oMath xmlns:m="http://schemas.openxmlformats.org/officeDocument/2006/math">
                    <m:f>
                      <m:fPr>
                        <m:ctrlPr>
                          <a:rPr lang="en-US" b="0" i="1" smtClean="0">
                            <a:latin typeface="Cambria Math" panose="02040503050406030204" pitchFamily="18" charset="0"/>
                          </a:rPr>
                        </m:ctrlPr>
                      </m:fPr>
                      <m:num>
                        <m:r>
                          <a:rPr lang="en-US" b="0" i="1" smtClean="0">
                            <a:latin typeface="Cambria Math" panose="02040503050406030204" pitchFamily="18" charset="0"/>
                          </a:rPr>
                          <m:t>𝑢</m:t>
                        </m:r>
                      </m:num>
                      <m:den>
                        <m:r>
                          <a:rPr lang="en-US" b="0" i="1" smtClean="0">
                            <a:latin typeface="Cambria Math" panose="02040503050406030204" pitchFamily="18" charset="0"/>
                          </a:rPr>
                          <m:t>𝑉</m:t>
                        </m:r>
                      </m:den>
                    </m:f>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3</m:t>
                        </m:r>
                      </m:num>
                      <m:den>
                        <m:r>
                          <a:rPr lang="en-US" b="0" i="1" smtClean="0">
                            <a:latin typeface="Cambria Math" panose="02040503050406030204" pitchFamily="18" charset="0"/>
                          </a:rPr>
                          <m:t>2</m:t>
                        </m:r>
                      </m:den>
                    </m:f>
                  </m:oMath>
                </a14:m>
                <a:endParaRPr lang="en-US" dirty="0"/>
              </a:p>
              <a:p>
                <a:pPr algn="l" rtl="0"/>
                <a:endParaRPr lang="ar-IQ" dirty="0"/>
              </a:p>
            </p:txBody>
          </p:sp>
        </mc:Choice>
        <mc:Fallback xmlns="">
          <p:sp>
            <p:nvSpPr>
              <p:cNvPr id="4" name="Content Placeholder 3"/>
              <p:cNvSpPr>
                <a:spLocks noGrp="1" noRot="1" noChangeAspect="1" noMove="1" noResize="1" noEditPoints="1" noAdjustHandles="1" noChangeArrowheads="1" noChangeShapeType="1" noTextEdit="1"/>
              </p:cNvSpPr>
              <p:nvPr>
                <p:ph sz="half" idx="2"/>
              </p:nvPr>
            </p:nvSpPr>
            <p:spPr>
              <a:xfrm>
                <a:off x="4510236" y="1896278"/>
                <a:ext cx="4419598" cy="4267200"/>
              </a:xfrm>
              <a:blipFill>
                <a:blip r:embed="rId2"/>
                <a:stretch>
                  <a:fillRect l="-1103"/>
                </a:stretch>
              </a:blipFill>
            </p:spPr>
            <p:txBody>
              <a:bodyPr/>
              <a:lstStyle/>
              <a:p>
                <a:r>
                  <a:rPr lang="ar-IQ">
                    <a:noFill/>
                  </a:rPr>
                  <a:t> </a:t>
                </a:r>
              </a:p>
            </p:txBody>
          </p:sp>
        </mc:Fallback>
      </mc:AlternateContent>
      <p:sp>
        <p:nvSpPr>
          <p:cNvPr id="15" name="Left Brace 14"/>
          <p:cNvSpPr/>
          <p:nvPr/>
        </p:nvSpPr>
        <p:spPr>
          <a:xfrm rot="10800000">
            <a:off x="11278988" y="2780929"/>
            <a:ext cx="206620" cy="792087"/>
          </a:xfrm>
          <a:prstGeom prst="leftBrace">
            <a:avLst/>
          </a:prstGeom>
          <a:ln w="25400">
            <a:miter lim="800000"/>
            <a:tailEnd type="none"/>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ar-IQ"/>
          </a:p>
        </p:txBody>
      </p:sp>
      <p:grpSp>
        <p:nvGrpSpPr>
          <p:cNvPr id="5" name="Group 4"/>
          <p:cNvGrpSpPr/>
          <p:nvPr/>
        </p:nvGrpSpPr>
        <p:grpSpPr>
          <a:xfrm>
            <a:off x="8110636" y="2492896"/>
            <a:ext cx="3861090" cy="2289408"/>
            <a:chOff x="8110636" y="2492896"/>
            <a:chExt cx="3861090" cy="2289408"/>
          </a:xfrm>
        </p:grpSpPr>
        <p:grpSp>
          <p:nvGrpSpPr>
            <p:cNvPr id="13" name="Group 12"/>
            <p:cNvGrpSpPr/>
            <p:nvPr/>
          </p:nvGrpSpPr>
          <p:grpSpPr>
            <a:xfrm>
              <a:off x="8110636" y="2492896"/>
              <a:ext cx="3024336" cy="1080120"/>
              <a:chOff x="8542684" y="2492896"/>
              <a:chExt cx="3024336" cy="1080120"/>
            </a:xfrm>
          </p:grpSpPr>
          <p:cxnSp>
            <p:nvCxnSpPr>
              <p:cNvPr id="6" name="Straight Connector 5"/>
              <p:cNvCxnSpPr/>
              <p:nvPr/>
            </p:nvCxnSpPr>
            <p:spPr>
              <a:xfrm>
                <a:off x="8542684" y="2492896"/>
                <a:ext cx="0" cy="1080120"/>
              </a:xfrm>
              <a:prstGeom prst="line">
                <a:avLst/>
              </a:prstGeom>
              <a:ln w="25400">
                <a:solidFill>
                  <a:schemeClr val="accent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1567020" y="2492896"/>
                <a:ext cx="0" cy="1080120"/>
              </a:xfrm>
              <a:prstGeom prst="line">
                <a:avLst/>
              </a:prstGeom>
              <a:ln w="25400">
                <a:solidFill>
                  <a:schemeClr val="accent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8542684" y="3573016"/>
                <a:ext cx="3024336" cy="0"/>
              </a:xfrm>
              <a:prstGeom prst="line">
                <a:avLst/>
              </a:prstGeom>
              <a:ln w="25400">
                <a:solidFill>
                  <a:schemeClr val="accent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8542684" y="2780928"/>
                <a:ext cx="3024336" cy="0"/>
              </a:xfrm>
              <a:prstGeom prst="line">
                <a:avLst/>
              </a:prstGeom>
              <a:ln w="25400">
                <a:solidFill>
                  <a:schemeClr val="accent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grpSp>
        <p:sp>
          <p:nvSpPr>
            <p:cNvPr id="14" name="Rectangle 13"/>
            <p:cNvSpPr/>
            <p:nvPr/>
          </p:nvSpPr>
          <p:spPr>
            <a:xfrm>
              <a:off x="8110636" y="2780928"/>
              <a:ext cx="3024336" cy="792088"/>
            </a:xfrm>
            <a:prstGeom prst="rect">
              <a:avLst/>
            </a:prstGeom>
            <a:pattFill prst="trellis">
              <a:fgClr>
                <a:schemeClr val="accent2"/>
              </a:fgClr>
              <a:bgClr>
                <a:schemeClr val="bg1"/>
              </a:bgClr>
            </a:pattFill>
            <a:ln>
              <a:solidFill>
                <a:schemeClr val="accent1">
                  <a:lumMod val="5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A</a:t>
              </a:r>
              <a:endParaRPr lang="ar-IQ" sz="2400" b="1" dirty="0">
                <a:solidFill>
                  <a:schemeClr val="tx1"/>
                </a:solidFill>
              </a:endParaRPr>
            </a:p>
          </p:txBody>
        </p:sp>
        <p:sp>
          <p:nvSpPr>
            <p:cNvPr id="16" name="Left Brace 15"/>
            <p:cNvSpPr/>
            <p:nvPr/>
          </p:nvSpPr>
          <p:spPr>
            <a:xfrm rot="16200000">
              <a:off x="9481139" y="2515801"/>
              <a:ext cx="283330" cy="3024336"/>
            </a:xfrm>
            <a:prstGeom prst="leftBrace">
              <a:avLst/>
            </a:prstGeom>
            <a:ln w="25400">
              <a:solidFill>
                <a:schemeClr val="accent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ar-IQ"/>
            </a:p>
          </p:txBody>
        </p:sp>
        <p:sp>
          <p:nvSpPr>
            <p:cNvPr id="17" name="TextBox 16"/>
            <p:cNvSpPr txBox="1"/>
            <p:nvPr/>
          </p:nvSpPr>
          <p:spPr>
            <a:xfrm>
              <a:off x="9455383" y="4357572"/>
              <a:ext cx="360996" cy="424732"/>
            </a:xfrm>
            <a:prstGeom prst="rect">
              <a:avLst/>
            </a:prstGeom>
            <a:noFill/>
            <a:ln>
              <a:solidFill>
                <a:schemeClr val="accent1">
                  <a:lumMod val="50000"/>
                </a:schemeClr>
              </a:solidFill>
            </a:ln>
          </p:spPr>
          <p:txBody>
            <a:bodyPr wrap="none" rtlCol="1">
              <a:spAutoFit/>
            </a:bodyPr>
            <a:lstStyle/>
            <a:p>
              <a:pPr>
                <a:lnSpc>
                  <a:spcPct val="90000"/>
                </a:lnSpc>
              </a:pPr>
              <a:r>
                <a:rPr lang="en-US" sz="2400" dirty="0"/>
                <a:t>B</a:t>
              </a:r>
              <a:endParaRPr lang="ar-IQ" sz="2400" dirty="0"/>
            </a:p>
          </p:txBody>
        </p:sp>
        <p:sp>
          <p:nvSpPr>
            <p:cNvPr id="18" name="TextBox 17"/>
            <p:cNvSpPr txBox="1"/>
            <p:nvPr/>
          </p:nvSpPr>
          <p:spPr>
            <a:xfrm>
              <a:off x="11604318" y="2964606"/>
              <a:ext cx="367408" cy="424732"/>
            </a:xfrm>
            <a:prstGeom prst="rect">
              <a:avLst/>
            </a:prstGeom>
            <a:noFill/>
            <a:ln>
              <a:solidFill>
                <a:schemeClr val="accent1">
                  <a:lumMod val="50000"/>
                </a:schemeClr>
              </a:solidFill>
            </a:ln>
          </p:spPr>
          <p:txBody>
            <a:bodyPr wrap="none" rtlCol="1">
              <a:spAutoFit/>
            </a:bodyPr>
            <a:lstStyle/>
            <a:p>
              <a:pPr>
                <a:lnSpc>
                  <a:spcPct val="90000"/>
                </a:lnSpc>
              </a:pPr>
              <a:r>
                <a:rPr lang="en-US" sz="2400" dirty="0"/>
                <a:t>Y</a:t>
              </a:r>
              <a:endParaRPr lang="ar-IQ" sz="2400" dirty="0"/>
            </a:p>
          </p:txBody>
        </p:sp>
      </p:grpSp>
    </p:spTree>
    <p:extLst>
      <p:ext uri="{BB962C8B-B14F-4D97-AF65-F5344CB8AC3E}">
        <p14:creationId xmlns:p14="http://schemas.microsoft.com/office/powerpoint/2010/main" val="304121103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fade">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fade">
                                      <p:cBhvr>
                                        <p:cTn id="22" dur="5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5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fade">
                                      <p:cBhvr>
                                        <p:cTn id="32" dur="500"/>
                                        <p:tgtEl>
                                          <p:spTgt spid="3">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Effect transition="in" filter="fade">
                                      <p:cBhvr>
                                        <p:cTn id="37" dur="500"/>
                                        <p:tgtEl>
                                          <p:spTgt spid="3">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500"/>
                                        <p:tgtEl>
                                          <p:spTgt spid="3">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
                                            <p:txEl>
                                              <p:pRg st="0" end="0"/>
                                            </p:txEl>
                                          </p:spTgt>
                                        </p:tgtEl>
                                        <p:attrNameLst>
                                          <p:attrName>style.visibility</p:attrName>
                                        </p:attrNameLst>
                                      </p:cBhvr>
                                      <p:to>
                                        <p:strVal val="visible"/>
                                      </p:to>
                                    </p:set>
                                    <p:animEffect transition="in" filter="fade">
                                      <p:cBhvr>
                                        <p:cTn id="47" dur="500"/>
                                        <p:tgtEl>
                                          <p:spTgt spid="4">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4">
                                            <p:txEl>
                                              <p:pRg st="1" end="1"/>
                                            </p:txEl>
                                          </p:spTgt>
                                        </p:tgtEl>
                                        <p:attrNameLst>
                                          <p:attrName>style.visibility</p:attrName>
                                        </p:attrNameLst>
                                      </p:cBhvr>
                                      <p:to>
                                        <p:strVal val="visible"/>
                                      </p:to>
                                    </p:set>
                                    <p:animEffect transition="in" filter="fade">
                                      <p:cBhvr>
                                        <p:cTn id="52" dur="500"/>
                                        <p:tgtEl>
                                          <p:spTgt spid="4">
                                            <p:txEl>
                                              <p:pRg st="1" end="1"/>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4">
                                            <p:txEl>
                                              <p:pRg st="2" end="2"/>
                                            </p:txEl>
                                          </p:spTgt>
                                        </p:tgtEl>
                                        <p:attrNameLst>
                                          <p:attrName>style.visibility</p:attrName>
                                        </p:attrNameLst>
                                      </p:cBhvr>
                                      <p:to>
                                        <p:strVal val="visible"/>
                                      </p:to>
                                    </p:set>
                                    <p:animEffect transition="in" filter="fade">
                                      <p:cBhvr>
                                        <p:cTn id="57" dur="500"/>
                                        <p:tgtEl>
                                          <p:spTgt spid="4">
                                            <p:txEl>
                                              <p:pRg st="2" end="2"/>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4">
                                            <p:txEl>
                                              <p:pRg st="3" end="3"/>
                                            </p:txEl>
                                          </p:spTgt>
                                        </p:tgtEl>
                                        <p:attrNameLst>
                                          <p:attrName>style.visibility</p:attrName>
                                        </p:attrNameLst>
                                      </p:cBhvr>
                                      <p:to>
                                        <p:strVal val="visible"/>
                                      </p:to>
                                    </p:set>
                                    <p:animEffect transition="in" filter="fade">
                                      <p:cBhvr>
                                        <p:cTn id="62" dur="500"/>
                                        <p:tgtEl>
                                          <p:spTgt spid="4">
                                            <p:txEl>
                                              <p:pRg st="3" end="3"/>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4">
                                            <p:txEl>
                                              <p:pRg st="4" end="4"/>
                                            </p:txEl>
                                          </p:spTgt>
                                        </p:tgtEl>
                                        <p:attrNameLst>
                                          <p:attrName>style.visibility</p:attrName>
                                        </p:attrNameLst>
                                      </p:cBhvr>
                                      <p:to>
                                        <p:strVal val="visible"/>
                                      </p:to>
                                    </p:set>
                                    <p:animEffect transition="in" filter="fade">
                                      <p:cBhvr>
                                        <p:cTn id="67" dur="500"/>
                                        <p:tgtEl>
                                          <p:spTgt spid="4">
                                            <p:txEl>
                                              <p:pRg st="4" end="4"/>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4">
                                            <p:txEl>
                                              <p:pRg st="5" end="5"/>
                                            </p:txEl>
                                          </p:spTgt>
                                        </p:tgtEl>
                                        <p:attrNameLst>
                                          <p:attrName>style.visibility</p:attrName>
                                        </p:attrNameLst>
                                      </p:cBhvr>
                                      <p:to>
                                        <p:strVal val="visible"/>
                                      </p:to>
                                    </p:set>
                                    <p:animEffect transition="in" filter="fade">
                                      <p:cBhvr>
                                        <p:cTn id="7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2414" y="476672"/>
            <a:ext cx="9143998" cy="996280"/>
          </a:xfrm>
        </p:spPr>
        <p:txBody>
          <a:bodyPr>
            <a:normAutofit fontScale="90000"/>
          </a:bodyPr>
          <a:lstStyle/>
          <a:p>
            <a:pPr algn="just" rtl="0"/>
            <a:r>
              <a:rPr lang="en-US" dirty="0">
                <a:latin typeface="Times New Roman" panose="02020603050405020304" pitchFamily="18" charset="0"/>
                <a:cs typeface="Times New Roman" panose="02020603050405020304" pitchFamily="18" charset="0"/>
              </a:rPr>
              <a:t>Example: find the ratio between u and v for wide trapezoidal open channel by using manning formula</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621804" y="1628801"/>
                <a:ext cx="5472608" cy="4851512"/>
              </a:xfrm>
            </p:spPr>
            <p:txBody>
              <a:bodyPr>
                <a:noAutofit/>
              </a:bodyPr>
              <a:lstStyle/>
              <a:p>
                <a:pPr algn="l" rtl="0"/>
                <a14:m>
                  <m:oMath xmlns:m="http://schemas.openxmlformats.org/officeDocument/2006/math">
                    <m:r>
                      <a:rPr lang="en-US" sz="2000" b="0" i="1" smtClean="0">
                        <a:latin typeface="Cambria Math" panose="02040503050406030204" pitchFamily="18" charset="0"/>
                      </a:rPr>
                      <m:t>𝑉</m:t>
                    </m:r>
                    <m:r>
                      <a:rPr lang="en-US" sz="2000" i="1">
                        <a:latin typeface="Cambria Math" panose="02040503050406030204" pitchFamily="18" charset="0"/>
                      </a:rPr>
                      <m:t>=</m:t>
                    </m:r>
                    <m:f>
                      <m:fPr>
                        <m:ctrlPr>
                          <a:rPr lang="en-US" sz="2000" i="1">
                            <a:latin typeface="Cambria Math" panose="02040503050406030204" pitchFamily="18" charset="0"/>
                          </a:rPr>
                        </m:ctrlPr>
                      </m:fPr>
                      <m:num>
                        <m:r>
                          <a:rPr lang="en-US" sz="2000" i="1">
                            <a:latin typeface="Cambria Math" panose="02040503050406030204" pitchFamily="18" charset="0"/>
                          </a:rPr>
                          <m:t>1</m:t>
                        </m:r>
                      </m:num>
                      <m:den>
                        <m:r>
                          <a:rPr lang="en-US" sz="2000" i="1">
                            <a:latin typeface="Cambria Math" panose="02040503050406030204" pitchFamily="18" charset="0"/>
                          </a:rPr>
                          <m:t>𝑛</m:t>
                        </m:r>
                      </m:den>
                    </m:f>
                    <m:sSup>
                      <m:sSupPr>
                        <m:ctrlPr>
                          <a:rPr lang="en-US" sz="2000" i="1">
                            <a:latin typeface="Cambria Math" panose="02040503050406030204" pitchFamily="18" charset="0"/>
                          </a:rPr>
                        </m:ctrlPr>
                      </m:sSupPr>
                      <m:e>
                        <m:r>
                          <a:rPr lang="en-US" sz="2000" i="1">
                            <a:latin typeface="Cambria Math" panose="02040503050406030204" pitchFamily="18" charset="0"/>
                          </a:rPr>
                          <m:t>𝑅</m:t>
                        </m:r>
                      </m:e>
                      <m:sup>
                        <m:r>
                          <a:rPr lang="en-US" sz="2000" i="1">
                            <a:latin typeface="Cambria Math" panose="02040503050406030204" pitchFamily="18" charset="0"/>
                          </a:rPr>
                          <m:t>2</m:t>
                        </m:r>
                        <m:r>
                          <a:rPr lang="en-US" sz="2000" i="1">
                            <a:latin typeface="Cambria Math" panose="02040503050406030204" pitchFamily="18" charset="0"/>
                          </a:rPr>
                          <m:t>/</m:t>
                        </m:r>
                        <m:r>
                          <a:rPr lang="en-US" sz="2000" i="1">
                            <a:latin typeface="Cambria Math" panose="02040503050406030204" pitchFamily="18" charset="0"/>
                          </a:rPr>
                          <m:t>3</m:t>
                        </m:r>
                      </m:sup>
                    </m:sSup>
                    <m:sSup>
                      <m:sSupPr>
                        <m:ctrlPr>
                          <a:rPr lang="en-US" sz="2000" i="1">
                            <a:latin typeface="Cambria Math" panose="02040503050406030204" pitchFamily="18" charset="0"/>
                          </a:rPr>
                        </m:ctrlPr>
                      </m:sSupPr>
                      <m:e>
                        <m:r>
                          <a:rPr lang="en-US" sz="2000" i="1">
                            <a:latin typeface="Cambria Math" panose="02040503050406030204" pitchFamily="18" charset="0"/>
                          </a:rPr>
                          <m:t>𝑆</m:t>
                        </m:r>
                      </m:e>
                      <m:sup>
                        <m:r>
                          <a:rPr lang="en-US" sz="2000" i="1">
                            <a:latin typeface="Cambria Math" panose="02040503050406030204" pitchFamily="18" charset="0"/>
                          </a:rPr>
                          <m:t>1</m:t>
                        </m:r>
                        <m:r>
                          <a:rPr lang="en-US" sz="2000" i="1">
                            <a:latin typeface="Cambria Math" panose="02040503050406030204" pitchFamily="18" charset="0"/>
                          </a:rPr>
                          <m:t>/</m:t>
                        </m:r>
                        <m:r>
                          <a:rPr lang="en-US" sz="2000" i="1">
                            <a:latin typeface="Cambria Math" panose="02040503050406030204" pitchFamily="18" charset="0"/>
                          </a:rPr>
                          <m:t>2</m:t>
                        </m:r>
                      </m:sup>
                    </m:sSup>
                  </m:oMath>
                </a14:m>
                <a:endParaRPr lang="en-US" sz="2000" dirty="0"/>
              </a:p>
              <a:p>
                <a:pPr algn="l" rtl="0"/>
                <a14:m>
                  <m:oMath xmlns:m="http://schemas.openxmlformats.org/officeDocument/2006/math">
                    <m:r>
                      <a:rPr lang="en-US" sz="2000" b="0" i="1" smtClean="0">
                        <a:latin typeface="Cambria Math" panose="02040503050406030204" pitchFamily="18" charset="0"/>
                      </a:rPr>
                      <m:t>𝑞</m:t>
                    </m:r>
                    <m:r>
                      <a:rPr lang="en-US" sz="2000" i="1">
                        <a:latin typeface="Cambria Math" panose="02040503050406030204" pitchFamily="18" charset="0"/>
                      </a:rPr>
                      <m:t>=</m:t>
                    </m:r>
                    <m:f>
                      <m:fPr>
                        <m:ctrlPr>
                          <a:rPr lang="en-US" sz="2000" i="1">
                            <a:latin typeface="Cambria Math" panose="02040503050406030204" pitchFamily="18" charset="0"/>
                          </a:rPr>
                        </m:ctrlPr>
                      </m:fPr>
                      <m:num>
                        <m:r>
                          <a:rPr lang="en-US" sz="2000" i="1">
                            <a:latin typeface="Cambria Math" panose="02040503050406030204" pitchFamily="18" charset="0"/>
                          </a:rPr>
                          <m:t>1</m:t>
                        </m:r>
                      </m:num>
                      <m:den>
                        <m:r>
                          <a:rPr lang="en-US" sz="2000" i="1">
                            <a:latin typeface="Cambria Math" panose="02040503050406030204" pitchFamily="18" charset="0"/>
                          </a:rPr>
                          <m:t>𝑛</m:t>
                        </m:r>
                      </m:den>
                    </m:f>
                    <m:sSup>
                      <m:sSupPr>
                        <m:ctrlPr>
                          <a:rPr lang="en-US" sz="2000" i="1">
                            <a:latin typeface="Cambria Math" panose="02040503050406030204" pitchFamily="18" charset="0"/>
                          </a:rPr>
                        </m:ctrlPr>
                      </m:sSupPr>
                      <m:e>
                        <m:r>
                          <a:rPr lang="en-US" sz="2000" i="1">
                            <a:latin typeface="Cambria Math" panose="02040503050406030204" pitchFamily="18" charset="0"/>
                          </a:rPr>
                          <m:t>𝑅</m:t>
                        </m:r>
                      </m:e>
                      <m:sup>
                        <m:r>
                          <a:rPr lang="en-US" sz="2000" i="1">
                            <a:latin typeface="Cambria Math" panose="02040503050406030204" pitchFamily="18" charset="0"/>
                          </a:rPr>
                          <m:t>2</m:t>
                        </m:r>
                        <m:r>
                          <a:rPr lang="en-US" sz="2000" i="1">
                            <a:latin typeface="Cambria Math" panose="02040503050406030204" pitchFamily="18" charset="0"/>
                          </a:rPr>
                          <m:t>/</m:t>
                        </m:r>
                        <m:r>
                          <a:rPr lang="en-US" sz="2000" i="1">
                            <a:latin typeface="Cambria Math" panose="02040503050406030204" pitchFamily="18" charset="0"/>
                          </a:rPr>
                          <m:t>3</m:t>
                        </m:r>
                      </m:sup>
                    </m:sSup>
                    <m:sSup>
                      <m:sSupPr>
                        <m:ctrlPr>
                          <a:rPr lang="en-US" sz="2000" i="1">
                            <a:latin typeface="Cambria Math" panose="02040503050406030204" pitchFamily="18" charset="0"/>
                          </a:rPr>
                        </m:ctrlPr>
                      </m:sSupPr>
                      <m:e>
                        <m:r>
                          <a:rPr lang="en-US" sz="2000" i="1">
                            <a:latin typeface="Cambria Math" panose="02040503050406030204" pitchFamily="18" charset="0"/>
                          </a:rPr>
                          <m:t>𝑆</m:t>
                        </m:r>
                      </m:e>
                      <m:sup>
                        <m:r>
                          <a:rPr lang="en-US" sz="2000" i="1">
                            <a:latin typeface="Cambria Math" panose="02040503050406030204" pitchFamily="18" charset="0"/>
                          </a:rPr>
                          <m:t>1</m:t>
                        </m:r>
                        <m:r>
                          <a:rPr lang="en-US" sz="2000" i="1">
                            <a:latin typeface="Cambria Math" panose="02040503050406030204" pitchFamily="18" charset="0"/>
                          </a:rPr>
                          <m:t>/</m:t>
                        </m:r>
                        <m:r>
                          <a:rPr lang="en-US" sz="2000" i="1">
                            <a:latin typeface="Cambria Math" panose="02040503050406030204" pitchFamily="18" charset="0"/>
                          </a:rPr>
                          <m:t>2</m:t>
                        </m:r>
                      </m:sup>
                    </m:sSup>
                    <m:r>
                      <a:rPr lang="en-US" sz="2000" b="0" i="1" smtClean="0">
                        <a:latin typeface="Cambria Math" panose="02040503050406030204" pitchFamily="18" charset="0"/>
                      </a:rPr>
                      <m:t>∗</m:t>
                    </m:r>
                    <m:r>
                      <a:rPr lang="en-US" sz="2000" b="0" i="1" smtClean="0">
                        <a:latin typeface="Cambria Math" panose="02040503050406030204" pitchFamily="18" charset="0"/>
                      </a:rPr>
                      <m:t>𝐴</m:t>
                    </m:r>
                  </m:oMath>
                </a14:m>
                <a:endParaRPr lang="en-US" sz="2000" b="0" dirty="0"/>
              </a:p>
              <a:p>
                <a:pPr algn="l" rtl="0"/>
                <a14:m>
                  <m:oMath xmlns:m="http://schemas.openxmlformats.org/officeDocument/2006/math">
                    <m:r>
                      <a:rPr lang="en-US" sz="2000" i="1">
                        <a:latin typeface="Cambria Math" panose="02040503050406030204" pitchFamily="18" charset="0"/>
                      </a:rPr>
                      <m:t>𝑞</m:t>
                    </m:r>
                    <m:r>
                      <a:rPr lang="en-US" sz="2000" i="1">
                        <a:latin typeface="Cambria Math" panose="02040503050406030204" pitchFamily="18" charset="0"/>
                      </a:rPr>
                      <m:t>=</m:t>
                    </m:r>
                    <m:f>
                      <m:fPr>
                        <m:ctrlPr>
                          <a:rPr lang="en-US" sz="2000" i="1">
                            <a:latin typeface="Cambria Math" panose="02040503050406030204" pitchFamily="18" charset="0"/>
                          </a:rPr>
                        </m:ctrlPr>
                      </m:fPr>
                      <m:num>
                        <m:r>
                          <a:rPr lang="en-US" sz="2000" i="1">
                            <a:latin typeface="Cambria Math" panose="02040503050406030204" pitchFamily="18" charset="0"/>
                          </a:rPr>
                          <m:t>1</m:t>
                        </m:r>
                      </m:num>
                      <m:den>
                        <m:r>
                          <a:rPr lang="en-US" sz="2000" i="1">
                            <a:latin typeface="Cambria Math" panose="02040503050406030204" pitchFamily="18" charset="0"/>
                          </a:rPr>
                          <m:t>𝑛</m:t>
                        </m:r>
                      </m:den>
                    </m:f>
                    <m:sSup>
                      <m:sSupPr>
                        <m:ctrlPr>
                          <a:rPr lang="en-US" sz="2000" i="1">
                            <a:latin typeface="Cambria Math" panose="02040503050406030204" pitchFamily="18" charset="0"/>
                          </a:rPr>
                        </m:ctrlPr>
                      </m:sSupPr>
                      <m:e>
                        <m:r>
                          <a:rPr lang="en-US" sz="2000" b="0" i="1" smtClean="0">
                            <a:latin typeface="Cambria Math" panose="02040503050406030204" pitchFamily="18" charset="0"/>
                          </a:rPr>
                          <m:t>(</m:t>
                        </m:r>
                        <m:f>
                          <m:fPr>
                            <m:ctrlPr>
                              <a:rPr lang="en-US" sz="2000" b="0" i="1" smtClean="0">
                                <a:latin typeface="Cambria Math" panose="02040503050406030204" pitchFamily="18" charset="0"/>
                              </a:rPr>
                            </m:ctrlPr>
                          </m:fPr>
                          <m:num>
                            <m:r>
                              <a:rPr lang="en-US" sz="2000" b="0" i="1" smtClean="0">
                                <a:latin typeface="Cambria Math" panose="02040503050406030204" pitchFamily="18" charset="0"/>
                              </a:rPr>
                              <m:t>𝐵𝑌</m:t>
                            </m:r>
                            <m:r>
                              <a:rPr lang="en-US" sz="2000" b="0" i="1" smtClean="0">
                                <a:latin typeface="Cambria Math" panose="02040503050406030204" pitchFamily="18" charset="0"/>
                              </a:rPr>
                              <m:t>+</m:t>
                            </m:r>
                            <m:r>
                              <a:rPr lang="en-US" sz="2000" b="0" i="1" smtClean="0">
                                <a:latin typeface="Cambria Math" panose="02040503050406030204" pitchFamily="18" charset="0"/>
                              </a:rPr>
                              <m:t>𝑧</m:t>
                            </m:r>
                            <m:sSup>
                              <m:sSupPr>
                                <m:ctrlPr>
                                  <a:rPr lang="en-US" sz="2000" b="0" i="1" smtClean="0">
                                    <a:latin typeface="Cambria Math" panose="02040503050406030204" pitchFamily="18" charset="0"/>
                                  </a:rPr>
                                </m:ctrlPr>
                              </m:sSupPr>
                              <m:e>
                                <m:r>
                                  <a:rPr lang="en-US" sz="2000" b="0" i="1" smtClean="0">
                                    <a:latin typeface="Cambria Math" panose="02040503050406030204" pitchFamily="18" charset="0"/>
                                  </a:rPr>
                                  <m:t>𝑌</m:t>
                                </m:r>
                              </m:e>
                              <m:sup>
                                <m:r>
                                  <a:rPr lang="en-US" sz="2000" b="0" i="1" smtClean="0">
                                    <a:latin typeface="Cambria Math" panose="02040503050406030204" pitchFamily="18" charset="0"/>
                                  </a:rPr>
                                  <m:t>2</m:t>
                                </m:r>
                              </m:sup>
                            </m:sSup>
                          </m:num>
                          <m:den>
                            <m:r>
                              <a:rPr lang="en-US" sz="2000" b="0" i="1" smtClean="0">
                                <a:latin typeface="Cambria Math" panose="02040503050406030204" pitchFamily="18" charset="0"/>
                              </a:rPr>
                              <m:t>𝐵</m:t>
                            </m:r>
                          </m:den>
                        </m:f>
                        <m:r>
                          <a:rPr lang="en-US" sz="2000" b="0" i="1" smtClean="0">
                            <a:latin typeface="Cambria Math" panose="02040503050406030204" pitchFamily="18" charset="0"/>
                          </a:rPr>
                          <m:t>)</m:t>
                        </m:r>
                      </m:e>
                      <m:sup>
                        <m:r>
                          <a:rPr lang="en-US" sz="2000" i="1">
                            <a:latin typeface="Cambria Math" panose="02040503050406030204" pitchFamily="18" charset="0"/>
                          </a:rPr>
                          <m:t>2</m:t>
                        </m:r>
                        <m:r>
                          <a:rPr lang="en-US" sz="2000" i="1">
                            <a:latin typeface="Cambria Math" panose="02040503050406030204" pitchFamily="18" charset="0"/>
                          </a:rPr>
                          <m:t>/</m:t>
                        </m:r>
                        <m:r>
                          <a:rPr lang="en-US" sz="2000" i="1">
                            <a:latin typeface="Cambria Math" panose="02040503050406030204" pitchFamily="18" charset="0"/>
                          </a:rPr>
                          <m:t>3</m:t>
                        </m:r>
                      </m:sup>
                    </m:sSup>
                    <m:sSup>
                      <m:sSupPr>
                        <m:ctrlPr>
                          <a:rPr lang="en-US" sz="2000" i="1">
                            <a:latin typeface="Cambria Math" panose="02040503050406030204" pitchFamily="18" charset="0"/>
                          </a:rPr>
                        </m:ctrlPr>
                      </m:sSupPr>
                      <m:e>
                        <m:r>
                          <a:rPr lang="en-US" sz="2000" i="1">
                            <a:latin typeface="Cambria Math" panose="02040503050406030204" pitchFamily="18" charset="0"/>
                          </a:rPr>
                          <m:t>𝑆</m:t>
                        </m:r>
                      </m:e>
                      <m:sup>
                        <m:r>
                          <a:rPr lang="en-US" sz="2000" i="1">
                            <a:latin typeface="Cambria Math" panose="02040503050406030204" pitchFamily="18" charset="0"/>
                          </a:rPr>
                          <m:t>1</m:t>
                        </m:r>
                        <m:r>
                          <a:rPr lang="en-US" sz="2000" i="1">
                            <a:latin typeface="Cambria Math" panose="02040503050406030204" pitchFamily="18" charset="0"/>
                          </a:rPr>
                          <m:t>/</m:t>
                        </m:r>
                        <m:r>
                          <a:rPr lang="en-US" sz="2000" i="1">
                            <a:latin typeface="Cambria Math" panose="02040503050406030204" pitchFamily="18" charset="0"/>
                          </a:rPr>
                          <m:t>2</m:t>
                        </m:r>
                      </m:sup>
                    </m:sSup>
                    <m:r>
                      <a:rPr lang="en-US" sz="2000" i="1">
                        <a:latin typeface="Cambria Math" panose="02040503050406030204" pitchFamily="18" charset="0"/>
                      </a:rPr>
                      <m:t>∗</m:t>
                    </m:r>
                    <m:r>
                      <a:rPr lang="en-US" sz="2000" b="0" i="1" smtClean="0">
                        <a:latin typeface="Cambria Math" panose="02040503050406030204" pitchFamily="18" charset="0"/>
                      </a:rPr>
                      <m:t>(</m:t>
                    </m:r>
                    <m:r>
                      <a:rPr lang="en-US" sz="2000" i="1">
                        <a:latin typeface="Cambria Math" panose="02040503050406030204" pitchFamily="18" charset="0"/>
                      </a:rPr>
                      <m:t>𝐵𝑌</m:t>
                    </m:r>
                    <m:r>
                      <a:rPr lang="en-US" sz="2000" i="1">
                        <a:latin typeface="Cambria Math" panose="02040503050406030204" pitchFamily="18" charset="0"/>
                      </a:rPr>
                      <m:t>+</m:t>
                    </m:r>
                    <m:r>
                      <a:rPr lang="en-US" sz="2000" i="1">
                        <a:latin typeface="Cambria Math" panose="02040503050406030204" pitchFamily="18" charset="0"/>
                      </a:rPr>
                      <m:t>𝑧</m:t>
                    </m:r>
                    <m:sSup>
                      <m:sSupPr>
                        <m:ctrlPr>
                          <a:rPr lang="en-US" sz="2000" i="1">
                            <a:latin typeface="Cambria Math" panose="02040503050406030204" pitchFamily="18" charset="0"/>
                          </a:rPr>
                        </m:ctrlPr>
                      </m:sSupPr>
                      <m:e>
                        <m:r>
                          <a:rPr lang="en-US" sz="2000" i="1">
                            <a:latin typeface="Cambria Math" panose="02040503050406030204" pitchFamily="18" charset="0"/>
                          </a:rPr>
                          <m:t>𝑌</m:t>
                        </m:r>
                      </m:e>
                      <m:sup>
                        <m:r>
                          <a:rPr lang="en-US" sz="2000" i="1">
                            <a:latin typeface="Cambria Math" panose="02040503050406030204" pitchFamily="18" charset="0"/>
                          </a:rPr>
                          <m:t>2</m:t>
                        </m:r>
                      </m:sup>
                    </m:sSup>
                    <m:r>
                      <a:rPr lang="en-US" sz="2000" b="0" i="1" smtClean="0">
                        <a:latin typeface="Cambria Math" panose="02040503050406030204" pitchFamily="18" charset="0"/>
                      </a:rPr>
                      <m:t>)</m:t>
                    </m:r>
                  </m:oMath>
                </a14:m>
                <a:endParaRPr lang="en-US" sz="2000" dirty="0"/>
              </a:p>
              <a:p>
                <a:pPr algn="l" rtl="0"/>
                <a14:m>
                  <m:oMath xmlns:m="http://schemas.openxmlformats.org/officeDocument/2006/math">
                    <m:r>
                      <a:rPr lang="en-US" sz="2000" b="0" i="1" smtClean="0">
                        <a:latin typeface="Cambria Math" panose="02040503050406030204" pitchFamily="18" charset="0"/>
                      </a:rPr>
                      <m:t>𝑞</m:t>
                    </m:r>
                    <m:r>
                      <a:rPr lang="en-US" sz="2000" b="0" i="1" smtClean="0">
                        <a:latin typeface="Cambria Math" panose="02040503050406030204" pitchFamily="18" charset="0"/>
                      </a:rPr>
                      <m:t>=</m:t>
                    </m:r>
                    <m:f>
                      <m:fPr>
                        <m:ctrlPr>
                          <a:rPr lang="en-US" sz="2000" b="0" i="1" smtClean="0">
                            <a:latin typeface="Cambria Math" panose="02040503050406030204" pitchFamily="18" charset="0"/>
                          </a:rPr>
                        </m:ctrlPr>
                      </m:fPr>
                      <m:num>
                        <m:r>
                          <a:rPr lang="en-US" sz="2000" b="0" i="1" smtClean="0">
                            <a:latin typeface="Cambria Math" panose="02040503050406030204" pitchFamily="18" charset="0"/>
                          </a:rPr>
                          <m:t>1</m:t>
                        </m:r>
                      </m:num>
                      <m:den>
                        <m:r>
                          <a:rPr lang="en-US" sz="2000" b="0" i="1" smtClean="0">
                            <a:latin typeface="Cambria Math" panose="02040503050406030204" pitchFamily="18" charset="0"/>
                          </a:rPr>
                          <m:t>𝑛</m:t>
                        </m:r>
                      </m:den>
                    </m:f>
                    <m:f>
                      <m:fPr>
                        <m:ctrlPr>
                          <a:rPr lang="en-US" sz="2000" b="0" i="1" smtClean="0">
                            <a:latin typeface="Cambria Math" panose="02040503050406030204" pitchFamily="18" charset="0"/>
                          </a:rPr>
                        </m:ctrlPr>
                      </m:fPr>
                      <m:num>
                        <m:sSup>
                          <m:sSupPr>
                            <m:ctrlPr>
                              <a:rPr lang="en-US" sz="2000" b="0" i="1" smtClean="0">
                                <a:latin typeface="Cambria Math" panose="02040503050406030204" pitchFamily="18" charset="0"/>
                              </a:rPr>
                            </m:ctrlPr>
                          </m:sSupPr>
                          <m:e>
                            <m:r>
                              <a:rPr lang="en-US" sz="2000" b="0" i="1" smtClean="0">
                                <a:latin typeface="Cambria Math" panose="02040503050406030204" pitchFamily="18" charset="0"/>
                              </a:rPr>
                              <m:t>(</m:t>
                            </m:r>
                            <m:r>
                              <a:rPr lang="en-US" sz="2000" b="0" i="1" smtClean="0">
                                <a:latin typeface="Cambria Math" panose="02040503050406030204" pitchFamily="18" charset="0"/>
                              </a:rPr>
                              <m:t>𝐵𝑌</m:t>
                            </m:r>
                            <m:r>
                              <a:rPr lang="en-US" sz="2000" b="0" i="1" smtClean="0">
                                <a:latin typeface="Cambria Math" panose="02040503050406030204" pitchFamily="18" charset="0"/>
                              </a:rPr>
                              <m:t>+</m:t>
                            </m:r>
                            <m:r>
                              <a:rPr lang="en-US" sz="2000" b="0" i="1" smtClean="0">
                                <a:latin typeface="Cambria Math" panose="02040503050406030204" pitchFamily="18" charset="0"/>
                              </a:rPr>
                              <m:t>𝑧</m:t>
                            </m:r>
                            <m:sSup>
                              <m:sSupPr>
                                <m:ctrlPr>
                                  <a:rPr lang="en-US" sz="2000" b="0" i="1" smtClean="0">
                                    <a:latin typeface="Cambria Math" panose="02040503050406030204" pitchFamily="18" charset="0"/>
                                  </a:rPr>
                                </m:ctrlPr>
                              </m:sSupPr>
                              <m:e>
                                <m:r>
                                  <a:rPr lang="en-US" sz="2000" b="0" i="1" smtClean="0">
                                    <a:latin typeface="Cambria Math" panose="02040503050406030204" pitchFamily="18" charset="0"/>
                                  </a:rPr>
                                  <m:t>𝑌</m:t>
                                </m:r>
                              </m:e>
                              <m:sup>
                                <m:r>
                                  <a:rPr lang="en-US" sz="2000" b="0" i="1" smtClean="0">
                                    <a:latin typeface="Cambria Math" panose="02040503050406030204" pitchFamily="18" charset="0"/>
                                  </a:rPr>
                                  <m:t>2</m:t>
                                </m:r>
                              </m:sup>
                            </m:sSup>
                            <m:r>
                              <a:rPr lang="en-US" sz="2000" b="0" i="1" smtClean="0">
                                <a:latin typeface="Cambria Math" panose="02040503050406030204" pitchFamily="18" charset="0"/>
                              </a:rPr>
                              <m:t>)</m:t>
                            </m:r>
                          </m:e>
                          <m:sup>
                            <m:r>
                              <a:rPr lang="en-US" sz="2000" b="0" i="1" smtClean="0">
                                <a:latin typeface="Cambria Math" panose="02040503050406030204" pitchFamily="18" charset="0"/>
                              </a:rPr>
                              <m:t>5</m:t>
                            </m:r>
                            <m:r>
                              <a:rPr lang="en-US" sz="2000" b="0" i="1" smtClean="0">
                                <a:latin typeface="Cambria Math" panose="02040503050406030204" pitchFamily="18" charset="0"/>
                              </a:rPr>
                              <m:t>/</m:t>
                            </m:r>
                            <m:r>
                              <a:rPr lang="en-US" sz="2000" b="0" i="1" smtClean="0">
                                <a:latin typeface="Cambria Math" panose="02040503050406030204" pitchFamily="18" charset="0"/>
                              </a:rPr>
                              <m:t>3</m:t>
                            </m:r>
                          </m:sup>
                        </m:sSup>
                      </m:num>
                      <m:den>
                        <m:sSup>
                          <m:sSupPr>
                            <m:ctrlPr>
                              <a:rPr lang="en-US" sz="2000" b="0" i="1" smtClean="0">
                                <a:latin typeface="Cambria Math" panose="02040503050406030204" pitchFamily="18" charset="0"/>
                              </a:rPr>
                            </m:ctrlPr>
                          </m:sSupPr>
                          <m:e>
                            <m:r>
                              <a:rPr lang="en-US" sz="2000" b="0" i="1" smtClean="0">
                                <a:latin typeface="Cambria Math" panose="02040503050406030204" pitchFamily="18" charset="0"/>
                              </a:rPr>
                              <m:t>𝐵</m:t>
                            </m:r>
                          </m:e>
                          <m:sup>
                            <m:r>
                              <a:rPr lang="en-US" sz="2000" b="0" i="1" smtClean="0">
                                <a:latin typeface="Cambria Math" panose="02040503050406030204" pitchFamily="18" charset="0"/>
                              </a:rPr>
                              <m:t>2</m:t>
                            </m:r>
                            <m:r>
                              <a:rPr lang="en-US" sz="2000" b="0" i="1" smtClean="0">
                                <a:latin typeface="Cambria Math" panose="02040503050406030204" pitchFamily="18" charset="0"/>
                              </a:rPr>
                              <m:t>/</m:t>
                            </m:r>
                            <m:r>
                              <a:rPr lang="en-US" sz="2000" b="0" i="1" smtClean="0">
                                <a:latin typeface="Cambria Math" panose="02040503050406030204" pitchFamily="18" charset="0"/>
                              </a:rPr>
                              <m:t>3</m:t>
                            </m:r>
                          </m:sup>
                        </m:sSup>
                      </m:den>
                    </m:f>
                    <m:r>
                      <a:rPr lang="en-US" sz="2000" b="0" i="1" smtClean="0">
                        <a:latin typeface="Cambria Math" panose="02040503050406030204" pitchFamily="18" charset="0"/>
                      </a:rPr>
                      <m:t>∗</m:t>
                    </m:r>
                    <m:sSup>
                      <m:sSupPr>
                        <m:ctrlPr>
                          <a:rPr lang="en-US" sz="2000" b="0" i="1" smtClean="0">
                            <a:latin typeface="Cambria Math" panose="02040503050406030204" pitchFamily="18" charset="0"/>
                          </a:rPr>
                        </m:ctrlPr>
                      </m:sSupPr>
                      <m:e>
                        <m:r>
                          <a:rPr lang="en-US" sz="2000" b="0" i="1" smtClean="0">
                            <a:latin typeface="Cambria Math" panose="02040503050406030204" pitchFamily="18" charset="0"/>
                          </a:rPr>
                          <m:t>𝑆</m:t>
                        </m:r>
                      </m:e>
                      <m:sup>
                        <m:f>
                          <m:fPr>
                            <m:ctrlPr>
                              <a:rPr lang="en-US" sz="2000" b="0" i="1" smtClean="0">
                                <a:latin typeface="Cambria Math" panose="02040503050406030204" pitchFamily="18" charset="0"/>
                              </a:rPr>
                            </m:ctrlPr>
                          </m:fPr>
                          <m:num>
                            <m:r>
                              <a:rPr lang="en-US" sz="2000" b="0" i="1" smtClean="0">
                                <a:latin typeface="Cambria Math" panose="02040503050406030204" pitchFamily="18" charset="0"/>
                              </a:rPr>
                              <m:t>1</m:t>
                            </m:r>
                          </m:num>
                          <m:den>
                            <m:r>
                              <a:rPr lang="en-US" sz="2000" b="0" i="1" smtClean="0">
                                <a:latin typeface="Cambria Math" panose="02040503050406030204" pitchFamily="18" charset="0"/>
                              </a:rPr>
                              <m:t>2</m:t>
                            </m:r>
                          </m:den>
                        </m:f>
                      </m:sup>
                    </m:sSup>
                  </m:oMath>
                </a14:m>
                <a:endParaRPr lang="en-US" sz="2000" b="0" dirty="0"/>
              </a:p>
              <a:p>
                <a:pPr algn="l" rtl="0"/>
                <a14:m>
                  <m:oMath xmlns:m="http://schemas.openxmlformats.org/officeDocument/2006/math">
                    <m:r>
                      <a:rPr lang="en-US" sz="2000" b="0" i="1" smtClean="0">
                        <a:latin typeface="Cambria Math" panose="02040503050406030204" pitchFamily="18" charset="0"/>
                      </a:rPr>
                      <m:t>𝑑</m:t>
                    </m:r>
                    <m:r>
                      <a:rPr lang="en-US" sz="2000" i="1">
                        <a:latin typeface="Cambria Math" panose="02040503050406030204" pitchFamily="18" charset="0"/>
                      </a:rPr>
                      <m:t>𝑞</m:t>
                    </m:r>
                    <m:r>
                      <a:rPr lang="en-US" sz="2000" b="0" i="1" smtClean="0">
                        <a:latin typeface="Cambria Math" panose="02040503050406030204" pitchFamily="18" charset="0"/>
                      </a:rPr>
                      <m:t>=</m:t>
                    </m:r>
                    <m:f>
                      <m:fPr>
                        <m:ctrlPr>
                          <a:rPr lang="en-US" sz="2000" b="0" i="1" smtClean="0">
                            <a:latin typeface="Cambria Math" panose="02040503050406030204" pitchFamily="18" charset="0"/>
                          </a:rPr>
                        </m:ctrlPr>
                      </m:fPr>
                      <m:num>
                        <m:r>
                          <a:rPr lang="en-US" sz="2000" b="0" i="1" smtClean="0">
                            <a:latin typeface="Cambria Math" panose="02040503050406030204" pitchFamily="18" charset="0"/>
                          </a:rPr>
                          <m:t>1</m:t>
                        </m:r>
                      </m:num>
                      <m:den>
                        <m:r>
                          <a:rPr lang="en-US" sz="2000" b="0" i="1" smtClean="0">
                            <a:latin typeface="Cambria Math" panose="02040503050406030204" pitchFamily="18" charset="0"/>
                          </a:rPr>
                          <m:t>𝑛</m:t>
                        </m:r>
                        <m:sSup>
                          <m:sSupPr>
                            <m:ctrlPr>
                              <a:rPr lang="en-US" sz="2000" b="0" i="1" smtClean="0">
                                <a:latin typeface="Cambria Math" panose="02040503050406030204" pitchFamily="18" charset="0"/>
                              </a:rPr>
                            </m:ctrlPr>
                          </m:sSupPr>
                          <m:e>
                            <m:r>
                              <a:rPr lang="en-US" sz="2000" b="0" i="1" smtClean="0">
                                <a:latin typeface="Cambria Math" panose="02040503050406030204" pitchFamily="18" charset="0"/>
                              </a:rPr>
                              <m:t>𝐵</m:t>
                            </m:r>
                          </m:e>
                          <m:sup>
                            <m:r>
                              <a:rPr lang="en-US" sz="2000" b="0" i="1" smtClean="0">
                                <a:latin typeface="Cambria Math" panose="02040503050406030204" pitchFamily="18" charset="0"/>
                              </a:rPr>
                              <m:t>2</m:t>
                            </m:r>
                            <m:r>
                              <a:rPr lang="en-US" sz="2000" b="0" i="1" smtClean="0">
                                <a:latin typeface="Cambria Math" panose="02040503050406030204" pitchFamily="18" charset="0"/>
                              </a:rPr>
                              <m:t>/</m:t>
                            </m:r>
                            <m:r>
                              <a:rPr lang="en-US" sz="2000" b="0" i="1" smtClean="0">
                                <a:latin typeface="Cambria Math" panose="02040503050406030204" pitchFamily="18" charset="0"/>
                              </a:rPr>
                              <m:t>3</m:t>
                            </m:r>
                          </m:sup>
                        </m:sSup>
                      </m:den>
                    </m:f>
                    <m:r>
                      <a:rPr lang="en-US" sz="2000" b="0" i="1" smtClean="0">
                        <a:latin typeface="Cambria Math" panose="02040503050406030204" pitchFamily="18" charset="0"/>
                      </a:rPr>
                      <m:t>∗</m:t>
                    </m:r>
                    <m:f>
                      <m:fPr>
                        <m:ctrlPr>
                          <a:rPr lang="en-US" sz="2000" b="0" i="1" smtClean="0">
                            <a:latin typeface="Cambria Math" panose="02040503050406030204" pitchFamily="18" charset="0"/>
                          </a:rPr>
                        </m:ctrlPr>
                      </m:fPr>
                      <m:num>
                        <m:r>
                          <a:rPr lang="en-US" sz="2000" b="0" i="1" smtClean="0">
                            <a:latin typeface="Cambria Math" panose="02040503050406030204" pitchFamily="18" charset="0"/>
                          </a:rPr>
                          <m:t>5</m:t>
                        </m:r>
                      </m:num>
                      <m:den>
                        <m:r>
                          <a:rPr lang="en-US" sz="2000" b="0" i="1" smtClean="0">
                            <a:latin typeface="Cambria Math" panose="02040503050406030204" pitchFamily="18" charset="0"/>
                          </a:rPr>
                          <m:t>3</m:t>
                        </m:r>
                      </m:den>
                    </m:f>
                    <m:sSup>
                      <m:sSupPr>
                        <m:ctrlPr>
                          <a:rPr lang="en-US" sz="2000" b="0" i="1" smtClean="0">
                            <a:latin typeface="Cambria Math" panose="02040503050406030204" pitchFamily="18" charset="0"/>
                          </a:rPr>
                        </m:ctrlPr>
                      </m:sSupPr>
                      <m:e>
                        <m:d>
                          <m:dPr>
                            <m:ctrlPr>
                              <a:rPr lang="en-US" sz="2000" i="1">
                                <a:latin typeface="Cambria Math" panose="02040503050406030204" pitchFamily="18" charset="0"/>
                              </a:rPr>
                            </m:ctrlPr>
                          </m:dPr>
                          <m:e>
                            <m:r>
                              <a:rPr lang="en-US" sz="2000" i="1">
                                <a:latin typeface="Cambria Math" panose="02040503050406030204" pitchFamily="18" charset="0"/>
                              </a:rPr>
                              <m:t>𝐵𝑌</m:t>
                            </m:r>
                            <m:r>
                              <a:rPr lang="en-US" sz="2000" i="1">
                                <a:latin typeface="Cambria Math" panose="02040503050406030204" pitchFamily="18" charset="0"/>
                              </a:rPr>
                              <m:t>+</m:t>
                            </m:r>
                            <m:r>
                              <a:rPr lang="en-US" sz="2000" b="0" i="1" smtClean="0">
                                <a:latin typeface="Cambria Math" panose="02040503050406030204" pitchFamily="18" charset="0"/>
                              </a:rPr>
                              <m:t>𝑧</m:t>
                            </m:r>
                            <m:sSup>
                              <m:sSupPr>
                                <m:ctrlPr>
                                  <a:rPr lang="en-US" sz="2000" i="1">
                                    <a:latin typeface="Cambria Math" panose="02040503050406030204" pitchFamily="18" charset="0"/>
                                  </a:rPr>
                                </m:ctrlPr>
                              </m:sSupPr>
                              <m:e>
                                <m:r>
                                  <a:rPr lang="en-US" sz="2000" i="1">
                                    <a:latin typeface="Cambria Math" panose="02040503050406030204" pitchFamily="18" charset="0"/>
                                  </a:rPr>
                                  <m:t>𝑌</m:t>
                                </m:r>
                              </m:e>
                              <m:sup>
                                <m:r>
                                  <a:rPr lang="en-US" sz="2000" i="1">
                                    <a:latin typeface="Cambria Math" panose="02040503050406030204" pitchFamily="18" charset="0"/>
                                  </a:rPr>
                                  <m:t>2</m:t>
                                </m:r>
                              </m:sup>
                            </m:sSup>
                          </m:e>
                        </m:d>
                      </m:e>
                      <m:sup>
                        <m:f>
                          <m:fPr>
                            <m:ctrlPr>
                              <a:rPr lang="en-US" sz="2000" b="0" i="1" smtClean="0">
                                <a:latin typeface="Cambria Math" panose="02040503050406030204" pitchFamily="18" charset="0"/>
                              </a:rPr>
                            </m:ctrlPr>
                          </m:fPr>
                          <m:num>
                            <m:r>
                              <a:rPr lang="en-US" sz="2000" b="0" i="1" smtClean="0">
                                <a:latin typeface="Cambria Math" panose="02040503050406030204" pitchFamily="18" charset="0"/>
                              </a:rPr>
                              <m:t>2</m:t>
                            </m:r>
                          </m:num>
                          <m:den>
                            <m:r>
                              <a:rPr lang="en-US" sz="2000" b="0" i="1" smtClean="0">
                                <a:latin typeface="Cambria Math" panose="02040503050406030204" pitchFamily="18" charset="0"/>
                              </a:rPr>
                              <m:t>3</m:t>
                            </m:r>
                          </m:den>
                        </m:f>
                      </m:sup>
                    </m:sSup>
                    <m:d>
                      <m:dPr>
                        <m:ctrlPr>
                          <a:rPr lang="en-US" sz="2000" b="0" i="1" smtClean="0">
                            <a:latin typeface="Cambria Math" panose="02040503050406030204" pitchFamily="18" charset="0"/>
                          </a:rPr>
                        </m:ctrlPr>
                      </m:dPr>
                      <m:e>
                        <m:r>
                          <a:rPr lang="en-US" sz="2000" b="0" i="1" smtClean="0">
                            <a:latin typeface="Cambria Math" panose="02040503050406030204" pitchFamily="18" charset="0"/>
                          </a:rPr>
                          <m:t>𝐵</m:t>
                        </m:r>
                        <m:r>
                          <a:rPr lang="en-US" sz="2000" b="0" i="1" smtClean="0">
                            <a:latin typeface="Cambria Math" panose="02040503050406030204" pitchFamily="18" charset="0"/>
                          </a:rPr>
                          <m:t>+</m:t>
                        </m:r>
                        <m:r>
                          <a:rPr lang="en-US" sz="2000" b="0" i="1" smtClean="0">
                            <a:latin typeface="Cambria Math" panose="02040503050406030204" pitchFamily="18" charset="0"/>
                          </a:rPr>
                          <m:t>2</m:t>
                        </m:r>
                        <m:r>
                          <a:rPr lang="en-US" sz="2000" b="0" i="1" smtClean="0">
                            <a:latin typeface="Cambria Math" panose="02040503050406030204" pitchFamily="18" charset="0"/>
                          </a:rPr>
                          <m:t>𝑧𝑌</m:t>
                        </m:r>
                      </m:e>
                    </m:d>
                    <m:sSup>
                      <m:sSupPr>
                        <m:ctrlPr>
                          <a:rPr lang="en-US" sz="2000" b="0" i="1" smtClean="0">
                            <a:latin typeface="Cambria Math" panose="02040503050406030204" pitchFamily="18" charset="0"/>
                          </a:rPr>
                        </m:ctrlPr>
                      </m:sSupPr>
                      <m:e>
                        <m:r>
                          <a:rPr lang="en-US" sz="2000" b="0" i="1" smtClean="0">
                            <a:latin typeface="Cambria Math" panose="02040503050406030204" pitchFamily="18" charset="0"/>
                          </a:rPr>
                          <m:t>𝑆</m:t>
                        </m:r>
                      </m:e>
                      <m:sup>
                        <m:f>
                          <m:fPr>
                            <m:ctrlPr>
                              <a:rPr lang="en-US" sz="2000" b="0" i="1" smtClean="0">
                                <a:latin typeface="Cambria Math" panose="02040503050406030204" pitchFamily="18" charset="0"/>
                              </a:rPr>
                            </m:ctrlPr>
                          </m:fPr>
                          <m:num>
                            <m:r>
                              <a:rPr lang="en-US" sz="2000" b="0" i="1" smtClean="0">
                                <a:latin typeface="Cambria Math" panose="02040503050406030204" pitchFamily="18" charset="0"/>
                              </a:rPr>
                              <m:t>1</m:t>
                            </m:r>
                          </m:num>
                          <m:den>
                            <m:r>
                              <a:rPr lang="en-US" sz="2000" b="0" i="1" smtClean="0">
                                <a:latin typeface="Cambria Math" panose="02040503050406030204" pitchFamily="18" charset="0"/>
                              </a:rPr>
                              <m:t>2</m:t>
                            </m:r>
                          </m:den>
                        </m:f>
                      </m:sup>
                    </m:sSup>
                    <m:r>
                      <a:rPr lang="en-US" sz="2000" b="0" i="1" smtClean="0">
                        <a:latin typeface="Cambria Math" panose="02040503050406030204" pitchFamily="18" charset="0"/>
                      </a:rPr>
                      <m:t>𝑑𝑌</m:t>
                    </m:r>
                  </m:oMath>
                </a14:m>
                <a:endParaRPr lang="en-US" sz="2000" b="0" dirty="0"/>
              </a:p>
              <a:p>
                <a:pPr algn="l" rtl="0"/>
                <a14:m>
                  <m:oMath xmlns:m="http://schemas.openxmlformats.org/officeDocument/2006/math">
                    <m:r>
                      <a:rPr lang="en-US" sz="2000" i="1">
                        <a:latin typeface="Cambria Math" panose="02040503050406030204" pitchFamily="18" charset="0"/>
                      </a:rPr>
                      <m:t>𝑑𝑞</m:t>
                    </m:r>
                    <m:r>
                      <a:rPr lang="en-US" sz="2000" i="1">
                        <a:latin typeface="Cambria Math" panose="02040503050406030204" pitchFamily="18" charset="0"/>
                      </a:rPr>
                      <m:t>=</m:t>
                    </m:r>
                    <m:f>
                      <m:fPr>
                        <m:ctrlPr>
                          <a:rPr lang="en-US" sz="2000" i="1">
                            <a:latin typeface="Cambria Math" panose="02040503050406030204" pitchFamily="18" charset="0"/>
                          </a:rPr>
                        </m:ctrlPr>
                      </m:fPr>
                      <m:num>
                        <m:r>
                          <a:rPr lang="en-US" sz="2000" i="1">
                            <a:latin typeface="Cambria Math" panose="02040503050406030204" pitchFamily="18" charset="0"/>
                          </a:rPr>
                          <m:t>1</m:t>
                        </m:r>
                      </m:num>
                      <m:den>
                        <m:r>
                          <a:rPr lang="en-US" sz="2000" i="1">
                            <a:latin typeface="Cambria Math" panose="02040503050406030204" pitchFamily="18" charset="0"/>
                          </a:rPr>
                          <m:t>𝑛</m:t>
                        </m:r>
                      </m:den>
                    </m:f>
                    <m:r>
                      <a:rPr lang="en-US" sz="2000" i="1">
                        <a:latin typeface="Cambria Math" panose="02040503050406030204" pitchFamily="18" charset="0"/>
                      </a:rPr>
                      <m:t>∗</m:t>
                    </m:r>
                    <m:f>
                      <m:fPr>
                        <m:ctrlPr>
                          <a:rPr lang="en-US" sz="2000" i="1">
                            <a:latin typeface="Cambria Math" panose="02040503050406030204" pitchFamily="18" charset="0"/>
                          </a:rPr>
                        </m:ctrlPr>
                      </m:fPr>
                      <m:num>
                        <m:r>
                          <a:rPr lang="en-US" sz="2000" i="1">
                            <a:latin typeface="Cambria Math" panose="02040503050406030204" pitchFamily="18" charset="0"/>
                          </a:rPr>
                          <m:t>5</m:t>
                        </m:r>
                      </m:num>
                      <m:den>
                        <m:r>
                          <a:rPr lang="en-US" sz="2000" i="1">
                            <a:latin typeface="Cambria Math" panose="02040503050406030204" pitchFamily="18" charset="0"/>
                          </a:rPr>
                          <m:t>3</m:t>
                        </m:r>
                      </m:den>
                    </m:f>
                    <m:sSup>
                      <m:sSupPr>
                        <m:ctrlPr>
                          <a:rPr lang="en-US" sz="2000" i="1">
                            <a:latin typeface="Cambria Math" panose="02040503050406030204" pitchFamily="18" charset="0"/>
                          </a:rPr>
                        </m:ctrlPr>
                      </m:sSupPr>
                      <m:e>
                        <m:r>
                          <a:rPr lang="en-US" sz="2000" i="1" smtClean="0">
                            <a:latin typeface="Cambria Math" panose="02040503050406030204" pitchFamily="18" charset="0"/>
                          </a:rPr>
                          <m:t>𝑅</m:t>
                        </m:r>
                      </m:e>
                      <m:sup>
                        <m:f>
                          <m:fPr>
                            <m:ctrlPr>
                              <a:rPr lang="en-US" sz="2000" i="1">
                                <a:latin typeface="Cambria Math" panose="02040503050406030204" pitchFamily="18" charset="0"/>
                              </a:rPr>
                            </m:ctrlPr>
                          </m:fPr>
                          <m:num>
                            <m:r>
                              <a:rPr lang="en-US" sz="2000" i="1">
                                <a:latin typeface="Cambria Math" panose="02040503050406030204" pitchFamily="18" charset="0"/>
                              </a:rPr>
                              <m:t>2</m:t>
                            </m:r>
                          </m:num>
                          <m:den>
                            <m:r>
                              <a:rPr lang="en-US" sz="2000" i="1">
                                <a:latin typeface="Cambria Math" panose="02040503050406030204" pitchFamily="18" charset="0"/>
                              </a:rPr>
                              <m:t>3</m:t>
                            </m:r>
                          </m:den>
                        </m:f>
                      </m:sup>
                    </m:sSup>
                    <m:d>
                      <m:dPr>
                        <m:ctrlPr>
                          <a:rPr lang="en-US" sz="2000" i="1">
                            <a:latin typeface="Cambria Math" panose="02040503050406030204" pitchFamily="18" charset="0"/>
                          </a:rPr>
                        </m:ctrlPr>
                      </m:dPr>
                      <m:e>
                        <m:r>
                          <a:rPr lang="en-US" sz="2000" i="1">
                            <a:latin typeface="Cambria Math" panose="02040503050406030204" pitchFamily="18" charset="0"/>
                          </a:rPr>
                          <m:t>𝐵</m:t>
                        </m:r>
                        <m:r>
                          <a:rPr lang="en-US" sz="2000" i="1">
                            <a:latin typeface="Cambria Math" panose="02040503050406030204" pitchFamily="18" charset="0"/>
                          </a:rPr>
                          <m:t>+</m:t>
                        </m:r>
                        <m:r>
                          <a:rPr lang="en-US" sz="2000" i="1">
                            <a:latin typeface="Cambria Math" panose="02040503050406030204" pitchFamily="18" charset="0"/>
                          </a:rPr>
                          <m:t>2</m:t>
                        </m:r>
                        <m:r>
                          <a:rPr lang="en-US" sz="2000" b="0" i="1" smtClean="0">
                            <a:latin typeface="Cambria Math" panose="02040503050406030204" pitchFamily="18" charset="0"/>
                          </a:rPr>
                          <m:t>𝑧</m:t>
                        </m:r>
                        <m:r>
                          <a:rPr lang="en-US" sz="2000" i="1">
                            <a:latin typeface="Cambria Math" panose="02040503050406030204" pitchFamily="18" charset="0"/>
                          </a:rPr>
                          <m:t>𝑌</m:t>
                        </m:r>
                      </m:e>
                    </m:d>
                    <m:sSup>
                      <m:sSupPr>
                        <m:ctrlPr>
                          <a:rPr lang="en-US" sz="2000" i="1">
                            <a:latin typeface="Cambria Math" panose="02040503050406030204" pitchFamily="18" charset="0"/>
                          </a:rPr>
                        </m:ctrlPr>
                      </m:sSupPr>
                      <m:e>
                        <m:r>
                          <a:rPr lang="en-US" sz="2000" i="1">
                            <a:latin typeface="Cambria Math" panose="02040503050406030204" pitchFamily="18" charset="0"/>
                          </a:rPr>
                          <m:t>𝑆</m:t>
                        </m:r>
                      </m:e>
                      <m:sup>
                        <m:f>
                          <m:fPr>
                            <m:ctrlPr>
                              <a:rPr lang="en-US" sz="2000" i="1">
                                <a:latin typeface="Cambria Math" panose="02040503050406030204" pitchFamily="18" charset="0"/>
                              </a:rPr>
                            </m:ctrlPr>
                          </m:fPr>
                          <m:num>
                            <m:r>
                              <a:rPr lang="en-US" sz="2000" i="1">
                                <a:latin typeface="Cambria Math" panose="02040503050406030204" pitchFamily="18" charset="0"/>
                              </a:rPr>
                              <m:t>1</m:t>
                            </m:r>
                          </m:num>
                          <m:den>
                            <m:r>
                              <a:rPr lang="en-US" sz="2000" i="1">
                                <a:latin typeface="Cambria Math" panose="02040503050406030204" pitchFamily="18" charset="0"/>
                              </a:rPr>
                              <m:t>2</m:t>
                            </m:r>
                          </m:den>
                        </m:f>
                      </m:sup>
                    </m:sSup>
                    <m:r>
                      <a:rPr lang="en-US" sz="2000" i="1">
                        <a:latin typeface="Cambria Math" panose="02040503050406030204" pitchFamily="18" charset="0"/>
                      </a:rPr>
                      <m:t>𝑑𝑌</m:t>
                    </m:r>
                  </m:oMath>
                </a14:m>
                <a:endParaRPr lang="en-US" sz="2000" b="0" dirty="0"/>
              </a:p>
              <a:p>
                <a:pPr algn="l" rtl="0"/>
                <a14:m>
                  <m:oMath xmlns:m="http://schemas.openxmlformats.org/officeDocument/2006/math">
                    <m:r>
                      <a:rPr lang="en-US" sz="2000" b="0" i="1" smtClean="0">
                        <a:latin typeface="Cambria Math" panose="02040503050406030204" pitchFamily="18" charset="0"/>
                      </a:rPr>
                      <m:t>𝑑𝐴</m:t>
                    </m:r>
                    <m:r>
                      <a:rPr lang="en-US" sz="2000" b="0" i="1" smtClean="0">
                        <a:latin typeface="Cambria Math" panose="02040503050406030204" pitchFamily="18" charset="0"/>
                      </a:rPr>
                      <m:t>=</m:t>
                    </m:r>
                    <m:d>
                      <m:dPr>
                        <m:ctrlPr>
                          <a:rPr lang="en-US" sz="2000" b="0" i="1" smtClean="0">
                            <a:latin typeface="Cambria Math" panose="02040503050406030204" pitchFamily="18" charset="0"/>
                          </a:rPr>
                        </m:ctrlPr>
                      </m:dPr>
                      <m:e>
                        <m:r>
                          <a:rPr lang="en-US" sz="2000" b="0" i="1" smtClean="0">
                            <a:latin typeface="Cambria Math" panose="02040503050406030204" pitchFamily="18" charset="0"/>
                          </a:rPr>
                          <m:t>𝐵</m:t>
                        </m:r>
                        <m:r>
                          <a:rPr lang="en-US" sz="2000" b="0" i="1" smtClean="0">
                            <a:latin typeface="Cambria Math" panose="02040503050406030204" pitchFamily="18" charset="0"/>
                          </a:rPr>
                          <m:t>+</m:t>
                        </m:r>
                        <m:r>
                          <a:rPr lang="en-US" sz="2000" b="0" i="1" smtClean="0">
                            <a:latin typeface="Cambria Math" panose="02040503050406030204" pitchFamily="18" charset="0"/>
                          </a:rPr>
                          <m:t>2</m:t>
                        </m:r>
                        <m:r>
                          <a:rPr lang="en-US" sz="2000" b="0" i="1" smtClean="0">
                            <a:latin typeface="Cambria Math" panose="02040503050406030204" pitchFamily="18" charset="0"/>
                          </a:rPr>
                          <m:t>𝑧𝑌</m:t>
                        </m:r>
                      </m:e>
                    </m:d>
                    <m:r>
                      <a:rPr lang="en-US" sz="2000" b="0" i="1" smtClean="0">
                        <a:latin typeface="Cambria Math" panose="02040503050406030204" pitchFamily="18" charset="0"/>
                      </a:rPr>
                      <m:t>𝑑𝑌</m:t>
                    </m:r>
                  </m:oMath>
                </a14:m>
                <a:endParaRPr lang="en-US" sz="20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621804" y="1628801"/>
                <a:ext cx="5472608" cy="4851512"/>
              </a:xfrm>
              <a:blipFill>
                <a:blip r:embed="rId2"/>
                <a:stretch>
                  <a:fillRect l="-445"/>
                </a:stretch>
              </a:blipFill>
            </p:spPr>
            <p:txBody>
              <a:bodyPr/>
              <a:lstStyle/>
              <a:p>
                <a:r>
                  <a:rPr lang="ar-IQ">
                    <a:noFill/>
                  </a:rPr>
                  <a:t> </a:t>
                </a:r>
              </a:p>
            </p:txBody>
          </p:sp>
        </mc:Fallback>
      </mc:AlternateContent>
      <p:grpSp>
        <p:nvGrpSpPr>
          <p:cNvPr id="17" name="Group 16"/>
          <p:cNvGrpSpPr/>
          <p:nvPr/>
        </p:nvGrpSpPr>
        <p:grpSpPr>
          <a:xfrm>
            <a:off x="8558418" y="2153847"/>
            <a:ext cx="3492388" cy="1602370"/>
            <a:chOff x="8260684" y="2276872"/>
            <a:chExt cx="3492388" cy="1602370"/>
          </a:xfrm>
        </p:grpSpPr>
        <p:cxnSp>
          <p:nvCxnSpPr>
            <p:cNvPr id="6" name="Straight Arrow Connector 5"/>
            <p:cNvCxnSpPr/>
            <p:nvPr/>
          </p:nvCxnSpPr>
          <p:spPr>
            <a:xfrm>
              <a:off x="11278988" y="2276872"/>
              <a:ext cx="0" cy="824433"/>
            </a:xfrm>
            <a:prstGeom prst="straightConnector1">
              <a:avLst/>
            </a:prstGeom>
            <a:ln w="25400">
              <a:solidFill>
                <a:schemeClr val="accent1">
                  <a:lumMod val="50000"/>
                </a:schemeClr>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7" name="Group 6"/>
            <p:cNvGrpSpPr/>
            <p:nvPr/>
          </p:nvGrpSpPr>
          <p:grpSpPr>
            <a:xfrm>
              <a:off x="8260684" y="2276872"/>
              <a:ext cx="3492388" cy="1602370"/>
              <a:chOff x="8260684" y="2276872"/>
              <a:chExt cx="3492388" cy="1602370"/>
            </a:xfrm>
          </p:grpSpPr>
          <p:grpSp>
            <p:nvGrpSpPr>
              <p:cNvPr id="5" name="Group 4"/>
              <p:cNvGrpSpPr/>
              <p:nvPr/>
            </p:nvGrpSpPr>
            <p:grpSpPr>
              <a:xfrm>
                <a:off x="8260684" y="2276872"/>
                <a:ext cx="3492388" cy="1602370"/>
                <a:chOff x="8260684" y="2276872"/>
                <a:chExt cx="3492388" cy="1602370"/>
              </a:xfrm>
            </p:grpSpPr>
            <p:sp>
              <p:nvSpPr>
                <p:cNvPr id="4" name="Trapezoid 3"/>
                <p:cNvSpPr/>
                <p:nvPr/>
              </p:nvSpPr>
              <p:spPr>
                <a:xfrm rot="10800000">
                  <a:off x="8260684" y="2276872"/>
                  <a:ext cx="2880320" cy="824435"/>
                </a:xfrm>
                <a:prstGeom prst="trapezoid">
                  <a:avLst>
                    <a:gd name="adj" fmla="val 51757"/>
                  </a:avLst>
                </a:prstGeom>
                <a:pattFill prst="dashHorz">
                  <a:fgClr>
                    <a:schemeClr val="accent1"/>
                  </a:fgClr>
                  <a:bgClr>
                    <a:schemeClr val="bg1"/>
                  </a:bgClr>
                </a:pattFill>
                <a:ln>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ar-IQ">
                    <a:solidFill>
                      <a:schemeClr val="tx1"/>
                    </a:solidFill>
                  </a:endParaRPr>
                </a:p>
              </p:txBody>
            </p:sp>
            <p:cxnSp>
              <p:nvCxnSpPr>
                <p:cNvPr id="8" name="Straight Arrow Connector 7"/>
                <p:cNvCxnSpPr/>
                <p:nvPr/>
              </p:nvCxnSpPr>
              <p:spPr>
                <a:xfrm>
                  <a:off x="8686700" y="3284984"/>
                  <a:ext cx="2063152" cy="0"/>
                </a:xfrm>
                <a:prstGeom prst="straightConnector1">
                  <a:avLst/>
                </a:prstGeom>
                <a:ln w="25400">
                  <a:solidFill>
                    <a:schemeClr val="accent1">
                      <a:lumMod val="50000"/>
                    </a:schemeClr>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9541046" y="3454510"/>
                  <a:ext cx="360996" cy="424732"/>
                </a:xfrm>
                <a:prstGeom prst="rect">
                  <a:avLst/>
                </a:prstGeom>
                <a:noFill/>
              </p:spPr>
              <p:txBody>
                <a:bodyPr wrap="none" rtlCol="1">
                  <a:spAutoFit/>
                </a:bodyPr>
                <a:lstStyle/>
                <a:p>
                  <a:pPr>
                    <a:lnSpc>
                      <a:spcPct val="90000"/>
                    </a:lnSpc>
                  </a:pPr>
                  <a:r>
                    <a:rPr lang="en-US" sz="2400" dirty="0"/>
                    <a:t>B</a:t>
                  </a:r>
                  <a:endParaRPr lang="ar-IQ" sz="2400" dirty="0"/>
                </a:p>
              </p:txBody>
            </p:sp>
            <p:sp>
              <p:nvSpPr>
                <p:cNvPr id="12" name="TextBox 11"/>
                <p:cNvSpPr txBox="1"/>
                <p:nvPr/>
              </p:nvSpPr>
              <p:spPr>
                <a:xfrm>
                  <a:off x="11385664" y="2476722"/>
                  <a:ext cx="367408" cy="424732"/>
                </a:xfrm>
                <a:prstGeom prst="rect">
                  <a:avLst/>
                </a:prstGeom>
                <a:noFill/>
              </p:spPr>
              <p:txBody>
                <a:bodyPr wrap="none" rtlCol="1">
                  <a:spAutoFit/>
                </a:bodyPr>
                <a:lstStyle/>
                <a:p>
                  <a:pPr>
                    <a:lnSpc>
                      <a:spcPct val="90000"/>
                    </a:lnSpc>
                  </a:pPr>
                  <a:r>
                    <a:rPr lang="en-US" sz="2400" dirty="0"/>
                    <a:t>Y</a:t>
                  </a:r>
                  <a:endParaRPr lang="ar-IQ" sz="2400" dirty="0"/>
                </a:p>
              </p:txBody>
            </p:sp>
          </p:grpSp>
          <p:sp>
            <p:nvSpPr>
              <p:cNvPr id="13" name="TextBox 12"/>
              <p:cNvSpPr txBox="1"/>
              <p:nvPr/>
            </p:nvSpPr>
            <p:spPr>
              <a:xfrm>
                <a:off x="9567271" y="2484040"/>
                <a:ext cx="380232" cy="424732"/>
              </a:xfrm>
              <a:prstGeom prst="rect">
                <a:avLst/>
              </a:prstGeom>
              <a:noFill/>
            </p:spPr>
            <p:txBody>
              <a:bodyPr wrap="none" rtlCol="1">
                <a:spAutoFit/>
              </a:bodyPr>
              <a:lstStyle/>
              <a:p>
                <a:pPr>
                  <a:lnSpc>
                    <a:spcPct val="90000"/>
                  </a:lnSpc>
                </a:pPr>
                <a:r>
                  <a:rPr lang="en-US" sz="2400" b="1" dirty="0"/>
                  <a:t>A</a:t>
                </a:r>
                <a:endParaRPr lang="ar-IQ" sz="2400" b="1" dirty="0"/>
              </a:p>
            </p:txBody>
          </p:sp>
        </p:grpSp>
      </p:grpSp>
      <p:grpSp>
        <p:nvGrpSpPr>
          <p:cNvPr id="11" name="Group 10"/>
          <p:cNvGrpSpPr/>
          <p:nvPr/>
        </p:nvGrpSpPr>
        <p:grpSpPr>
          <a:xfrm>
            <a:off x="8663874" y="3756217"/>
            <a:ext cx="2782493" cy="1715972"/>
            <a:chOff x="8913366" y="4437112"/>
            <a:chExt cx="2782493" cy="1715972"/>
          </a:xfrm>
        </p:grpSpPr>
        <mc:AlternateContent xmlns:mc="http://schemas.openxmlformats.org/markup-compatibility/2006" xmlns:a14="http://schemas.microsoft.com/office/drawing/2010/main">
          <mc:Choice Requires="a14">
            <p:sp>
              <p:nvSpPr>
                <p:cNvPr id="10" name="TextBox 9"/>
                <p:cNvSpPr txBox="1"/>
                <p:nvPr/>
              </p:nvSpPr>
              <p:spPr>
                <a:xfrm>
                  <a:off x="8923541" y="4437112"/>
                  <a:ext cx="1952073" cy="332399"/>
                </a:xfrm>
                <a:prstGeom prst="rect">
                  <a:avLst/>
                </a:prstGeom>
                <a:noFill/>
              </p:spPr>
              <p:txBody>
                <a:bodyPr wrap="none" lIns="0" tIns="0" rIns="0" bIns="0" rtlCol="1">
                  <a:spAutoFit/>
                </a:bodyPr>
                <a:lstStyle/>
                <a:p>
                  <a:pPr>
                    <a:lnSpc>
                      <a:spcPct val="90000"/>
                    </a:lnSpc>
                  </a:pPr>
                  <a14:m>
                    <m:oMathPara xmlns:m="http://schemas.openxmlformats.org/officeDocument/2006/math">
                      <m:oMathParaPr>
                        <m:jc m:val="centerGroup"/>
                      </m:oMathParaPr>
                      <m:oMath xmlns:m="http://schemas.openxmlformats.org/officeDocument/2006/math">
                        <m:r>
                          <a:rPr lang="en-US" sz="2400" b="0" i="1" smtClean="0">
                            <a:solidFill>
                              <a:schemeClr val="tx1"/>
                            </a:solidFill>
                            <a:latin typeface="Cambria Math" panose="02040503050406030204" pitchFamily="18" charset="0"/>
                          </a:rPr>
                          <m:t>𝐴</m:t>
                        </m:r>
                        <m:r>
                          <a:rPr lang="en-US" sz="2400" b="0" i="1" smtClean="0">
                            <a:solidFill>
                              <a:schemeClr val="tx1"/>
                            </a:solidFill>
                            <a:latin typeface="Cambria Math" panose="02040503050406030204" pitchFamily="18" charset="0"/>
                          </a:rPr>
                          <m:t>=</m:t>
                        </m:r>
                        <m:r>
                          <a:rPr lang="en-US" sz="2400" b="0" i="1" smtClean="0">
                            <a:solidFill>
                              <a:schemeClr val="tx1"/>
                            </a:solidFill>
                            <a:latin typeface="Cambria Math" panose="02040503050406030204" pitchFamily="18" charset="0"/>
                          </a:rPr>
                          <m:t>𝐵𝑌</m:t>
                        </m:r>
                        <m:r>
                          <a:rPr lang="en-US" sz="2400" b="0" i="1" smtClean="0">
                            <a:solidFill>
                              <a:schemeClr val="tx1"/>
                            </a:solidFill>
                            <a:latin typeface="Cambria Math" panose="02040503050406030204" pitchFamily="18" charset="0"/>
                          </a:rPr>
                          <m:t>+</m:t>
                        </m:r>
                        <m:r>
                          <a:rPr lang="en-US" sz="2400" b="0" i="1" smtClean="0">
                            <a:solidFill>
                              <a:schemeClr val="tx1"/>
                            </a:solidFill>
                            <a:latin typeface="Cambria Math" panose="02040503050406030204" pitchFamily="18" charset="0"/>
                          </a:rPr>
                          <m:t>𝑧</m:t>
                        </m:r>
                        <m:sSup>
                          <m:sSupPr>
                            <m:ctrlPr>
                              <a:rPr lang="en-US" sz="2400" b="0" i="1" smtClean="0">
                                <a:solidFill>
                                  <a:schemeClr val="tx1"/>
                                </a:solidFill>
                                <a:latin typeface="Cambria Math" panose="02040503050406030204" pitchFamily="18" charset="0"/>
                              </a:rPr>
                            </m:ctrlPr>
                          </m:sSupPr>
                          <m:e>
                            <m:r>
                              <a:rPr lang="en-US" sz="2400" b="0" i="1" smtClean="0">
                                <a:solidFill>
                                  <a:schemeClr val="tx1"/>
                                </a:solidFill>
                                <a:latin typeface="Cambria Math" panose="02040503050406030204" pitchFamily="18" charset="0"/>
                              </a:rPr>
                              <m:t>𝑌</m:t>
                            </m:r>
                          </m:e>
                          <m:sup>
                            <m:r>
                              <a:rPr lang="en-US" sz="2400" b="0" i="1" smtClean="0">
                                <a:solidFill>
                                  <a:schemeClr val="tx1"/>
                                </a:solidFill>
                                <a:latin typeface="Cambria Math" panose="02040503050406030204" pitchFamily="18" charset="0"/>
                              </a:rPr>
                              <m:t>2</m:t>
                            </m:r>
                          </m:sup>
                        </m:sSup>
                      </m:oMath>
                    </m:oMathPara>
                  </a14:m>
                  <a:endParaRPr lang="ar-IQ" sz="2400" dirty="0">
                    <a:solidFill>
                      <a:schemeClr val="tx1"/>
                    </a:solidFill>
                  </a:endParaRPr>
                </a:p>
              </p:txBody>
            </p:sp>
          </mc:Choice>
          <mc:Fallback xmlns="">
            <p:sp>
              <p:nvSpPr>
                <p:cNvPr id="10" name="TextBox 9"/>
                <p:cNvSpPr txBox="1">
                  <a:spLocks noRot="1" noChangeAspect="1" noMove="1" noResize="1" noEditPoints="1" noAdjustHandles="1" noChangeArrowheads="1" noChangeShapeType="1" noTextEdit="1"/>
                </p:cNvSpPr>
                <p:nvPr/>
              </p:nvSpPr>
              <p:spPr>
                <a:xfrm>
                  <a:off x="8923541" y="4437112"/>
                  <a:ext cx="1952073" cy="332399"/>
                </a:xfrm>
                <a:prstGeom prst="rect">
                  <a:avLst/>
                </a:prstGeom>
                <a:blipFill>
                  <a:blip r:embed="rId3"/>
                  <a:stretch>
                    <a:fillRect l="-2813" t="-7407" b="-11111"/>
                  </a:stretch>
                </a:blipFill>
              </p:spPr>
              <p:txBody>
                <a:bodyPr/>
                <a:lstStyle/>
                <a:p>
                  <a:r>
                    <a:rPr lang="ar-IQ">
                      <a:noFill/>
                    </a:rPr>
                    <a:t> </a:t>
                  </a:r>
                </a:p>
              </p:txBody>
            </p:sp>
          </mc:Fallback>
        </mc:AlternateContent>
        <mc:AlternateContent xmlns:mc="http://schemas.openxmlformats.org/markup-compatibility/2006" xmlns:a14="http://schemas.microsoft.com/office/drawing/2010/main">
          <mc:Choice Requires="a14">
            <p:sp>
              <p:nvSpPr>
                <p:cNvPr id="14" name="TextBox 13"/>
                <p:cNvSpPr txBox="1"/>
                <p:nvPr/>
              </p:nvSpPr>
              <p:spPr>
                <a:xfrm>
                  <a:off x="8913366" y="4914204"/>
                  <a:ext cx="2782493" cy="426399"/>
                </a:xfrm>
                <a:prstGeom prst="rect">
                  <a:avLst/>
                </a:prstGeom>
                <a:noFill/>
              </p:spPr>
              <p:txBody>
                <a:bodyPr wrap="none" lIns="0" tIns="0" rIns="0" bIns="0" rtlCol="1">
                  <a:spAutoFit/>
                </a:bodyPr>
                <a:lstStyle/>
                <a:p>
                  <a:pPr>
                    <a:lnSpc>
                      <a:spcPct val="90000"/>
                    </a:lnSpc>
                  </a:pPr>
                  <a14:m>
                    <m:oMathPara xmlns:m="http://schemas.openxmlformats.org/officeDocument/2006/math">
                      <m:oMathParaPr>
                        <m:jc m:val="centerGroup"/>
                      </m:oMathParaPr>
                      <m:oMath xmlns:m="http://schemas.openxmlformats.org/officeDocument/2006/math">
                        <m:r>
                          <a:rPr lang="en-US" sz="2400" b="0" i="1" smtClean="0">
                            <a:solidFill>
                              <a:schemeClr val="tx1"/>
                            </a:solidFill>
                            <a:latin typeface="Cambria Math" panose="02040503050406030204" pitchFamily="18" charset="0"/>
                          </a:rPr>
                          <m:t>𝑃</m:t>
                        </m:r>
                        <m:r>
                          <a:rPr lang="en-US" sz="2400" b="0" i="1" smtClean="0">
                            <a:solidFill>
                              <a:schemeClr val="tx1"/>
                            </a:solidFill>
                            <a:latin typeface="Cambria Math" panose="02040503050406030204" pitchFamily="18" charset="0"/>
                          </a:rPr>
                          <m:t>=</m:t>
                        </m:r>
                        <m:r>
                          <a:rPr lang="en-US" sz="2400" b="0" i="1" smtClean="0">
                            <a:solidFill>
                              <a:schemeClr val="tx1"/>
                            </a:solidFill>
                            <a:latin typeface="Cambria Math" panose="02040503050406030204" pitchFamily="18" charset="0"/>
                          </a:rPr>
                          <m:t>𝐵</m:t>
                        </m:r>
                        <m:r>
                          <a:rPr lang="en-US" sz="2400" b="0" i="1" smtClean="0">
                            <a:solidFill>
                              <a:schemeClr val="tx1"/>
                            </a:solidFill>
                            <a:latin typeface="Cambria Math" panose="02040503050406030204" pitchFamily="18" charset="0"/>
                          </a:rPr>
                          <m:t>+</m:t>
                        </m:r>
                        <m:r>
                          <a:rPr lang="en-US" sz="2400" b="0" i="1" smtClean="0">
                            <a:solidFill>
                              <a:schemeClr val="tx1"/>
                            </a:solidFill>
                            <a:latin typeface="Cambria Math" panose="02040503050406030204" pitchFamily="18" charset="0"/>
                          </a:rPr>
                          <m:t>2</m:t>
                        </m:r>
                        <m:r>
                          <a:rPr lang="en-US" sz="2400" b="0" i="1" smtClean="0">
                            <a:solidFill>
                              <a:schemeClr val="tx1"/>
                            </a:solidFill>
                            <a:latin typeface="Cambria Math" panose="02040503050406030204" pitchFamily="18" charset="0"/>
                          </a:rPr>
                          <m:t>𝑌</m:t>
                        </m:r>
                        <m:rad>
                          <m:radPr>
                            <m:degHide m:val="on"/>
                            <m:ctrlPr>
                              <a:rPr lang="en-US" sz="2400" b="0" i="1" smtClean="0">
                                <a:solidFill>
                                  <a:schemeClr val="tx1"/>
                                </a:solidFill>
                                <a:latin typeface="Cambria Math" panose="02040503050406030204" pitchFamily="18" charset="0"/>
                              </a:rPr>
                            </m:ctrlPr>
                          </m:radPr>
                          <m:deg/>
                          <m:e>
                            <m:r>
                              <a:rPr lang="en-US" sz="2400" b="0" i="1" smtClean="0">
                                <a:solidFill>
                                  <a:schemeClr val="tx1"/>
                                </a:solidFill>
                                <a:latin typeface="Cambria Math" panose="02040503050406030204" pitchFamily="18" charset="0"/>
                              </a:rPr>
                              <m:t>1</m:t>
                            </m:r>
                            <m:r>
                              <a:rPr lang="en-US" sz="2400" b="0" i="1" smtClean="0">
                                <a:solidFill>
                                  <a:schemeClr val="tx1"/>
                                </a:solidFill>
                                <a:latin typeface="Cambria Math" panose="02040503050406030204" pitchFamily="18" charset="0"/>
                              </a:rPr>
                              <m:t>+</m:t>
                            </m:r>
                            <m:sSup>
                              <m:sSupPr>
                                <m:ctrlPr>
                                  <a:rPr lang="en-US" sz="2400" b="0" i="1" smtClean="0">
                                    <a:solidFill>
                                      <a:schemeClr val="tx1"/>
                                    </a:solidFill>
                                    <a:latin typeface="Cambria Math" panose="02040503050406030204" pitchFamily="18" charset="0"/>
                                  </a:rPr>
                                </m:ctrlPr>
                              </m:sSupPr>
                              <m:e>
                                <m:r>
                                  <a:rPr lang="en-US" sz="2400" b="0" i="1" smtClean="0">
                                    <a:solidFill>
                                      <a:schemeClr val="tx1"/>
                                    </a:solidFill>
                                    <a:latin typeface="Cambria Math" panose="02040503050406030204" pitchFamily="18" charset="0"/>
                                  </a:rPr>
                                  <m:t>𝑧</m:t>
                                </m:r>
                              </m:e>
                              <m:sup>
                                <m:r>
                                  <a:rPr lang="en-US" sz="2400" b="0" i="1" smtClean="0">
                                    <a:solidFill>
                                      <a:schemeClr val="tx1"/>
                                    </a:solidFill>
                                    <a:latin typeface="Cambria Math" panose="02040503050406030204" pitchFamily="18" charset="0"/>
                                  </a:rPr>
                                  <m:t>2</m:t>
                                </m:r>
                              </m:sup>
                            </m:sSup>
                          </m:e>
                        </m:rad>
                      </m:oMath>
                    </m:oMathPara>
                  </a14:m>
                  <a:endParaRPr lang="ar-IQ" sz="2400" dirty="0">
                    <a:solidFill>
                      <a:schemeClr val="tx1"/>
                    </a:solidFill>
                  </a:endParaRPr>
                </a:p>
              </p:txBody>
            </p:sp>
          </mc:Choice>
          <mc:Fallback xmlns="">
            <p:sp>
              <p:nvSpPr>
                <p:cNvPr id="14" name="TextBox 13"/>
                <p:cNvSpPr txBox="1">
                  <a:spLocks noRot="1" noChangeAspect="1" noMove="1" noResize="1" noEditPoints="1" noAdjustHandles="1" noChangeArrowheads="1" noChangeShapeType="1" noTextEdit="1"/>
                </p:cNvSpPr>
                <p:nvPr/>
              </p:nvSpPr>
              <p:spPr>
                <a:xfrm>
                  <a:off x="8913366" y="4914204"/>
                  <a:ext cx="2782493" cy="426399"/>
                </a:xfrm>
                <a:prstGeom prst="rect">
                  <a:avLst/>
                </a:prstGeom>
                <a:blipFill>
                  <a:blip r:embed="rId4"/>
                  <a:stretch>
                    <a:fillRect/>
                  </a:stretch>
                </a:blipFill>
              </p:spPr>
              <p:txBody>
                <a:bodyPr/>
                <a:lstStyle/>
                <a:p>
                  <a:r>
                    <a:rPr lang="ar-IQ">
                      <a:noFill/>
                    </a:rPr>
                    <a:t> </a:t>
                  </a:r>
                </a:p>
              </p:txBody>
            </p:sp>
          </mc:Fallback>
        </mc:AlternateContent>
        <mc:AlternateContent xmlns:mc="http://schemas.openxmlformats.org/markup-compatibility/2006" xmlns:a14="http://schemas.microsoft.com/office/drawing/2010/main">
          <mc:Choice Requires="a14">
            <p:sp>
              <p:nvSpPr>
                <p:cNvPr id="15" name="TextBox 14"/>
                <p:cNvSpPr txBox="1"/>
                <p:nvPr/>
              </p:nvSpPr>
              <p:spPr>
                <a:xfrm>
                  <a:off x="8923541" y="5488222"/>
                  <a:ext cx="2556854" cy="664862"/>
                </a:xfrm>
                <a:prstGeom prst="rect">
                  <a:avLst/>
                </a:prstGeom>
                <a:noFill/>
              </p:spPr>
              <p:txBody>
                <a:bodyPr wrap="none" lIns="0" tIns="0" rIns="0" bIns="0" rtlCol="1">
                  <a:spAutoFit/>
                </a:bodyPr>
                <a:lstStyle/>
                <a:p>
                  <a:pPr>
                    <a:lnSpc>
                      <a:spcPct val="90000"/>
                    </a:lnSpc>
                  </a:pPr>
                  <a14:m>
                    <m:oMathPara xmlns:m="http://schemas.openxmlformats.org/officeDocument/2006/math">
                      <m:oMathParaPr>
                        <m:jc m:val="centerGroup"/>
                      </m:oMathParaPr>
                      <m:oMath xmlns:m="http://schemas.openxmlformats.org/officeDocument/2006/math">
                        <m:r>
                          <a:rPr lang="en-US" sz="2400" b="0" i="1" smtClean="0">
                            <a:solidFill>
                              <a:schemeClr val="tx1"/>
                            </a:solidFill>
                            <a:latin typeface="Cambria Math" panose="02040503050406030204" pitchFamily="18" charset="0"/>
                          </a:rPr>
                          <m:t>𝑅</m:t>
                        </m:r>
                        <m:r>
                          <a:rPr lang="en-US" sz="2400" b="0" i="1" smtClean="0">
                            <a:solidFill>
                              <a:schemeClr val="tx1"/>
                            </a:solidFill>
                            <a:latin typeface="Cambria Math" panose="02040503050406030204" pitchFamily="18" charset="0"/>
                          </a:rPr>
                          <m:t>=</m:t>
                        </m:r>
                        <m:f>
                          <m:fPr>
                            <m:ctrlPr>
                              <a:rPr lang="en-US" sz="2400" b="0" i="1" smtClean="0">
                                <a:solidFill>
                                  <a:schemeClr val="tx1"/>
                                </a:solidFill>
                                <a:latin typeface="Cambria Math" panose="02040503050406030204" pitchFamily="18" charset="0"/>
                              </a:rPr>
                            </m:ctrlPr>
                          </m:fPr>
                          <m:num>
                            <m:r>
                              <a:rPr lang="en-US" sz="2400" b="0" i="1" smtClean="0">
                                <a:solidFill>
                                  <a:schemeClr val="tx1"/>
                                </a:solidFill>
                                <a:latin typeface="Cambria Math" panose="02040503050406030204" pitchFamily="18" charset="0"/>
                              </a:rPr>
                              <m:t>𝐴</m:t>
                            </m:r>
                          </m:num>
                          <m:den>
                            <m:r>
                              <a:rPr lang="en-US" sz="2400" b="0" i="1" smtClean="0">
                                <a:solidFill>
                                  <a:schemeClr val="tx1"/>
                                </a:solidFill>
                                <a:latin typeface="Cambria Math" panose="02040503050406030204" pitchFamily="18" charset="0"/>
                              </a:rPr>
                              <m:t>𝑃</m:t>
                            </m:r>
                          </m:den>
                        </m:f>
                        <m:r>
                          <a:rPr lang="en-US" sz="2400" b="0" i="1" smtClean="0">
                            <a:solidFill>
                              <a:schemeClr val="tx1"/>
                            </a:solidFill>
                            <a:latin typeface="Cambria Math" panose="02040503050406030204" pitchFamily="18" charset="0"/>
                          </a:rPr>
                          <m:t>=</m:t>
                        </m:r>
                        <m:f>
                          <m:fPr>
                            <m:ctrlPr>
                              <a:rPr lang="en-US" sz="2400" b="0" i="1" smtClean="0">
                                <a:solidFill>
                                  <a:schemeClr val="tx1"/>
                                </a:solidFill>
                                <a:latin typeface="Cambria Math" panose="02040503050406030204" pitchFamily="18" charset="0"/>
                              </a:rPr>
                            </m:ctrlPr>
                          </m:fPr>
                          <m:num>
                            <m:r>
                              <a:rPr lang="en-US" sz="2400" b="0" i="1" smtClean="0">
                                <a:solidFill>
                                  <a:schemeClr val="tx1"/>
                                </a:solidFill>
                                <a:latin typeface="Cambria Math" panose="02040503050406030204" pitchFamily="18" charset="0"/>
                              </a:rPr>
                              <m:t>𝐵𝑌</m:t>
                            </m:r>
                            <m:r>
                              <a:rPr lang="en-US" sz="2400" b="0" i="1" smtClean="0">
                                <a:solidFill>
                                  <a:schemeClr val="tx1"/>
                                </a:solidFill>
                                <a:latin typeface="Cambria Math" panose="02040503050406030204" pitchFamily="18" charset="0"/>
                              </a:rPr>
                              <m:t>+</m:t>
                            </m:r>
                            <m:r>
                              <a:rPr lang="en-US" sz="2400" b="0" i="1" smtClean="0">
                                <a:solidFill>
                                  <a:schemeClr val="tx1"/>
                                </a:solidFill>
                                <a:latin typeface="Cambria Math" panose="02040503050406030204" pitchFamily="18" charset="0"/>
                              </a:rPr>
                              <m:t>𝑧</m:t>
                            </m:r>
                            <m:sSup>
                              <m:sSupPr>
                                <m:ctrlPr>
                                  <a:rPr lang="en-US" sz="2400" b="0" i="1" smtClean="0">
                                    <a:solidFill>
                                      <a:schemeClr val="tx1"/>
                                    </a:solidFill>
                                    <a:latin typeface="Cambria Math" panose="02040503050406030204" pitchFamily="18" charset="0"/>
                                  </a:rPr>
                                </m:ctrlPr>
                              </m:sSupPr>
                              <m:e>
                                <m:r>
                                  <a:rPr lang="en-US" sz="2400" b="0" i="1" smtClean="0">
                                    <a:solidFill>
                                      <a:schemeClr val="tx1"/>
                                    </a:solidFill>
                                    <a:latin typeface="Cambria Math" panose="02040503050406030204" pitchFamily="18" charset="0"/>
                                  </a:rPr>
                                  <m:t>𝑌</m:t>
                                </m:r>
                              </m:e>
                              <m:sup>
                                <m:r>
                                  <a:rPr lang="en-US" sz="2400" b="0" i="1" smtClean="0">
                                    <a:solidFill>
                                      <a:schemeClr val="tx1"/>
                                    </a:solidFill>
                                    <a:latin typeface="Cambria Math" panose="02040503050406030204" pitchFamily="18" charset="0"/>
                                  </a:rPr>
                                  <m:t>2</m:t>
                                </m:r>
                              </m:sup>
                            </m:sSup>
                          </m:num>
                          <m:den>
                            <m:r>
                              <a:rPr lang="en-US" sz="2400" b="0" i="1" smtClean="0">
                                <a:solidFill>
                                  <a:schemeClr val="tx1"/>
                                </a:solidFill>
                                <a:latin typeface="Cambria Math" panose="02040503050406030204" pitchFamily="18" charset="0"/>
                              </a:rPr>
                              <m:t>𝐵</m:t>
                            </m:r>
                          </m:den>
                        </m:f>
                      </m:oMath>
                    </m:oMathPara>
                  </a14:m>
                  <a:endParaRPr lang="ar-IQ" sz="2400" dirty="0">
                    <a:solidFill>
                      <a:schemeClr val="tx1"/>
                    </a:solidFill>
                  </a:endParaRPr>
                </a:p>
              </p:txBody>
            </p:sp>
          </mc:Choice>
          <mc:Fallback xmlns="">
            <p:sp>
              <p:nvSpPr>
                <p:cNvPr id="15" name="TextBox 14"/>
                <p:cNvSpPr txBox="1">
                  <a:spLocks noRot="1" noChangeAspect="1" noMove="1" noResize="1" noEditPoints="1" noAdjustHandles="1" noChangeArrowheads="1" noChangeShapeType="1" noTextEdit="1"/>
                </p:cNvSpPr>
                <p:nvPr/>
              </p:nvSpPr>
              <p:spPr>
                <a:xfrm>
                  <a:off x="8923541" y="5488222"/>
                  <a:ext cx="2556854" cy="664862"/>
                </a:xfrm>
                <a:prstGeom prst="rect">
                  <a:avLst/>
                </a:prstGeom>
                <a:blipFill>
                  <a:blip r:embed="rId5"/>
                  <a:stretch>
                    <a:fillRect t="-1835" b="-2752"/>
                  </a:stretch>
                </a:blipFill>
              </p:spPr>
              <p:txBody>
                <a:bodyPr/>
                <a:lstStyle/>
                <a:p>
                  <a:r>
                    <a:rPr lang="ar-IQ">
                      <a:noFill/>
                    </a:rPr>
                    <a:t> </a:t>
                  </a:r>
                </a:p>
              </p:txBody>
            </p:sp>
          </mc:Fallback>
        </mc:AlternateContent>
      </p:grpSp>
      <mc:AlternateContent xmlns:mc="http://schemas.openxmlformats.org/markup-compatibility/2006" xmlns:a14="http://schemas.microsoft.com/office/drawing/2010/main">
        <mc:Choice Requires="a14">
          <p:sp>
            <p:nvSpPr>
              <p:cNvPr id="21" name="Content Placeholder 2"/>
              <p:cNvSpPr txBox="1">
                <a:spLocks/>
              </p:cNvSpPr>
              <p:nvPr/>
            </p:nvSpPr>
            <p:spPr>
              <a:xfrm>
                <a:off x="5168257" y="1796001"/>
                <a:ext cx="3287271" cy="1256481"/>
              </a:xfrm>
              <a:prstGeom prst="rect">
                <a:avLst/>
              </a:prstGeom>
            </p:spPr>
            <p:txBody>
              <a:bodyPr vert="horz" lIns="91440" tIns="45720" rIns="91440" bIns="45720" rtlCol="0">
                <a:noAutofit/>
              </a:bodyPr>
              <a:lstStyle>
                <a:lvl1pPr marL="274320" indent="-274320" algn="r" defTabSz="914400" rtl="1" eaLnBrk="1" latinLnBrk="0" hangingPunct="1">
                  <a:lnSpc>
                    <a:spcPct val="90000"/>
                  </a:lnSpc>
                  <a:spcBef>
                    <a:spcPts val="1800"/>
                  </a:spcBef>
                  <a:buClr>
                    <a:schemeClr val="tx2"/>
                  </a:buClr>
                  <a:buSzPct val="80000"/>
                  <a:buFont typeface="Wingdings 3" panose="05040102010807070707" pitchFamily="18" charset="2"/>
                  <a:buChar char="u"/>
                  <a:defRPr sz="2400" kern="1200">
                    <a:solidFill>
                      <a:schemeClr val="bg1"/>
                    </a:solidFill>
                    <a:latin typeface="+mn-lt"/>
                    <a:ea typeface="+mn-ea"/>
                    <a:cs typeface="+mn-cs"/>
                  </a:defRPr>
                </a:lvl1pPr>
                <a:lvl2pPr marL="548640" indent="-274320" algn="r" defTabSz="914400" rtl="1" eaLnBrk="1" latinLnBrk="0" hangingPunct="1">
                  <a:lnSpc>
                    <a:spcPct val="90000"/>
                  </a:lnSpc>
                  <a:spcBef>
                    <a:spcPts val="600"/>
                  </a:spcBef>
                  <a:buClr>
                    <a:schemeClr val="tx2"/>
                  </a:buClr>
                  <a:buSzPct val="100000"/>
                  <a:buFont typeface="Wingdings 3" panose="05040102010807070707" pitchFamily="18" charset="2"/>
                  <a:buChar char="u"/>
                  <a:defRPr sz="2000" kern="1200">
                    <a:solidFill>
                      <a:schemeClr val="bg1"/>
                    </a:solidFill>
                    <a:latin typeface="+mn-lt"/>
                    <a:ea typeface="+mn-ea"/>
                    <a:cs typeface="+mn-cs"/>
                  </a:defRPr>
                </a:lvl2pPr>
                <a:lvl3pPr marL="777240" indent="-228600" algn="r" defTabSz="914400" rtl="1" eaLnBrk="1" latinLnBrk="0" hangingPunct="1">
                  <a:lnSpc>
                    <a:spcPct val="90000"/>
                  </a:lnSpc>
                  <a:spcBef>
                    <a:spcPts val="600"/>
                  </a:spcBef>
                  <a:buClr>
                    <a:schemeClr val="tx2"/>
                  </a:buClr>
                  <a:buSzPct val="80000"/>
                  <a:buFont typeface="Wingdings 3" panose="05040102010807070707" pitchFamily="18" charset="2"/>
                  <a:buChar char="u"/>
                  <a:defRPr sz="1800" kern="1200">
                    <a:solidFill>
                      <a:schemeClr val="bg1"/>
                    </a:solidFill>
                    <a:latin typeface="+mn-lt"/>
                    <a:ea typeface="+mn-ea"/>
                    <a:cs typeface="+mn-cs"/>
                  </a:defRPr>
                </a:lvl3pPr>
                <a:lvl4pPr marL="1005840" indent="-228600" algn="r" defTabSz="914400" rtl="1" eaLnBrk="1" latinLnBrk="0" hangingPunct="1">
                  <a:lnSpc>
                    <a:spcPct val="90000"/>
                  </a:lnSpc>
                  <a:spcBef>
                    <a:spcPts val="600"/>
                  </a:spcBef>
                  <a:buClr>
                    <a:schemeClr val="tx2"/>
                  </a:buClr>
                  <a:buSzPct val="100000"/>
                  <a:buFont typeface="Wingdings 3" panose="05040102010807070707" pitchFamily="18" charset="2"/>
                  <a:buChar char="u"/>
                  <a:defRPr sz="1600" kern="1200">
                    <a:solidFill>
                      <a:schemeClr val="bg1"/>
                    </a:solidFill>
                    <a:latin typeface="+mn-lt"/>
                    <a:ea typeface="+mn-ea"/>
                    <a:cs typeface="+mn-cs"/>
                  </a:defRPr>
                </a:lvl4pPr>
                <a:lvl5pPr marL="1234440" indent="-228600" algn="r" defTabSz="914400" rtl="1" eaLnBrk="1" latinLnBrk="0" hangingPunct="1">
                  <a:lnSpc>
                    <a:spcPct val="90000"/>
                  </a:lnSpc>
                  <a:spcBef>
                    <a:spcPts val="600"/>
                  </a:spcBef>
                  <a:buClr>
                    <a:schemeClr val="tx2"/>
                  </a:buClr>
                  <a:buSzPct val="100000"/>
                  <a:buFont typeface="Wingdings 3" panose="05040102010807070707" pitchFamily="18" charset="2"/>
                  <a:buChar char="u"/>
                  <a:defRPr sz="1600" kern="1200">
                    <a:solidFill>
                      <a:schemeClr val="bg1"/>
                    </a:solidFill>
                    <a:latin typeface="+mn-lt"/>
                    <a:ea typeface="+mn-ea"/>
                    <a:cs typeface="+mn-cs"/>
                  </a:defRPr>
                </a:lvl5pPr>
                <a:lvl6pPr marL="1463040" indent="-228600" algn="r" defTabSz="914400" rtl="1" eaLnBrk="1" latinLnBrk="0" hangingPunct="1">
                  <a:lnSpc>
                    <a:spcPct val="90000"/>
                  </a:lnSpc>
                  <a:spcBef>
                    <a:spcPts val="600"/>
                  </a:spcBef>
                  <a:buClr>
                    <a:schemeClr val="tx2"/>
                  </a:buClr>
                  <a:buSzPct val="100000"/>
                  <a:buFont typeface="Wingdings 3" panose="05040102010807070707" pitchFamily="18" charset="2"/>
                  <a:buChar char="u"/>
                  <a:defRPr sz="1600" kern="1200" baseline="0">
                    <a:solidFill>
                      <a:schemeClr val="bg1"/>
                    </a:solidFill>
                    <a:latin typeface="+mn-lt"/>
                    <a:ea typeface="+mn-ea"/>
                    <a:cs typeface="+mn-cs"/>
                  </a:defRPr>
                </a:lvl6pPr>
                <a:lvl7pPr marL="1691640" indent="-228600" algn="r" defTabSz="914400" rtl="1" eaLnBrk="1" latinLnBrk="0" hangingPunct="1">
                  <a:lnSpc>
                    <a:spcPct val="90000"/>
                  </a:lnSpc>
                  <a:spcBef>
                    <a:spcPts val="600"/>
                  </a:spcBef>
                  <a:buClr>
                    <a:schemeClr val="tx2"/>
                  </a:buClr>
                  <a:buSzPct val="80000"/>
                  <a:buFont typeface="Wingdings 3" panose="05040102010807070707" pitchFamily="18" charset="2"/>
                  <a:buChar char="u"/>
                  <a:defRPr sz="1600" kern="1200" baseline="0">
                    <a:solidFill>
                      <a:schemeClr val="bg1"/>
                    </a:solidFill>
                    <a:latin typeface="+mn-lt"/>
                    <a:ea typeface="+mn-ea"/>
                    <a:cs typeface="+mn-cs"/>
                  </a:defRPr>
                </a:lvl7pPr>
                <a:lvl8pPr marL="1920240" indent="-228600" algn="r" defTabSz="914400" rtl="1" eaLnBrk="1" latinLnBrk="0" hangingPunct="1">
                  <a:lnSpc>
                    <a:spcPct val="90000"/>
                  </a:lnSpc>
                  <a:spcBef>
                    <a:spcPts val="600"/>
                  </a:spcBef>
                  <a:buClr>
                    <a:schemeClr val="tx2"/>
                  </a:buClr>
                  <a:buSzPct val="100000"/>
                  <a:buFont typeface="Wingdings 3" panose="05040102010807070707" pitchFamily="18" charset="2"/>
                  <a:buChar char="u"/>
                  <a:defRPr sz="1600" kern="1200" baseline="0">
                    <a:solidFill>
                      <a:schemeClr val="bg1"/>
                    </a:solidFill>
                    <a:latin typeface="+mn-lt"/>
                    <a:ea typeface="+mn-ea"/>
                    <a:cs typeface="+mn-cs"/>
                  </a:defRPr>
                </a:lvl8pPr>
                <a:lvl9pPr marL="2148840" indent="-228600" algn="r" defTabSz="914400" rtl="1" eaLnBrk="1" latinLnBrk="0" hangingPunct="1">
                  <a:lnSpc>
                    <a:spcPct val="90000"/>
                  </a:lnSpc>
                  <a:spcBef>
                    <a:spcPts val="600"/>
                  </a:spcBef>
                  <a:buClr>
                    <a:schemeClr val="tx2"/>
                  </a:buClr>
                  <a:buSzPct val="80000"/>
                  <a:buFont typeface="Wingdings 3" panose="05040102010807070707" pitchFamily="18" charset="2"/>
                  <a:buChar char="u"/>
                  <a:defRPr sz="1600" kern="1200" baseline="0">
                    <a:solidFill>
                      <a:schemeClr val="bg1"/>
                    </a:solidFill>
                    <a:latin typeface="+mn-lt"/>
                    <a:ea typeface="+mn-ea"/>
                    <a:cs typeface="+mn-cs"/>
                  </a:defRPr>
                </a:lvl9pPr>
              </a:lstStyle>
              <a:p>
                <a:pPr algn="l" rtl="0"/>
                <a14:m>
                  <m:oMath xmlns:m="http://schemas.openxmlformats.org/officeDocument/2006/math">
                    <m:f>
                      <m:fPr>
                        <m:ctrlPr>
                          <a:rPr lang="en-US" i="1" smtClean="0">
                            <a:solidFill>
                              <a:schemeClr val="tx1"/>
                            </a:solidFill>
                            <a:latin typeface="Cambria Math" panose="02040503050406030204" pitchFamily="18" charset="0"/>
                          </a:rPr>
                        </m:ctrlPr>
                      </m:fPr>
                      <m:num>
                        <m:r>
                          <a:rPr lang="en-US" b="0" i="1" smtClean="0">
                            <a:solidFill>
                              <a:schemeClr val="tx1"/>
                            </a:solidFill>
                            <a:latin typeface="Cambria Math" panose="02040503050406030204" pitchFamily="18" charset="0"/>
                          </a:rPr>
                          <m:t>𝑑𝑞</m:t>
                        </m:r>
                      </m:num>
                      <m:den>
                        <m:r>
                          <a:rPr lang="en-US" b="0" i="1" smtClean="0">
                            <a:solidFill>
                              <a:schemeClr val="tx1"/>
                            </a:solidFill>
                            <a:latin typeface="Cambria Math" panose="02040503050406030204" pitchFamily="18" charset="0"/>
                          </a:rPr>
                          <m:t>𝑑𝐴</m:t>
                        </m:r>
                      </m:den>
                    </m:f>
                    <m:r>
                      <a:rPr lang="en-US" b="0" i="1" smtClean="0">
                        <a:solidFill>
                          <a:schemeClr val="tx1"/>
                        </a:solidFill>
                        <a:latin typeface="Cambria Math" panose="02040503050406030204" pitchFamily="18" charset="0"/>
                      </a:rPr>
                      <m:t>=</m:t>
                    </m:r>
                    <m:r>
                      <a:rPr lang="en-US" b="0" i="1" smtClean="0">
                        <a:solidFill>
                          <a:schemeClr val="tx1"/>
                        </a:solidFill>
                        <a:latin typeface="Cambria Math" panose="02040503050406030204" pitchFamily="18" charset="0"/>
                      </a:rPr>
                      <m:t>𝑢</m:t>
                    </m:r>
                    <m:r>
                      <a:rPr lang="en-US" i="1">
                        <a:solidFill>
                          <a:schemeClr val="tx1"/>
                        </a:solidFill>
                        <a:latin typeface="Cambria Math" panose="02040503050406030204" pitchFamily="18" charset="0"/>
                      </a:rPr>
                      <m:t>=</m:t>
                    </m:r>
                    <m:f>
                      <m:fPr>
                        <m:ctrlPr>
                          <a:rPr lang="en-US" i="1" smtClean="0">
                            <a:solidFill>
                              <a:schemeClr val="tx1"/>
                            </a:solidFill>
                            <a:latin typeface="Cambria Math" panose="02040503050406030204" pitchFamily="18" charset="0"/>
                          </a:rPr>
                        </m:ctrlPr>
                      </m:fPr>
                      <m:num>
                        <m:r>
                          <a:rPr lang="en-US" b="0" i="1" smtClean="0">
                            <a:solidFill>
                              <a:schemeClr val="tx1"/>
                            </a:solidFill>
                            <a:latin typeface="Cambria Math" panose="02040503050406030204" pitchFamily="18" charset="0"/>
                          </a:rPr>
                          <m:t>5</m:t>
                        </m:r>
                      </m:num>
                      <m:den>
                        <m:r>
                          <a:rPr lang="en-US" b="0" i="1" smtClean="0">
                            <a:solidFill>
                              <a:schemeClr val="tx1"/>
                            </a:solidFill>
                            <a:latin typeface="Cambria Math" panose="02040503050406030204" pitchFamily="18" charset="0"/>
                          </a:rPr>
                          <m:t>3</m:t>
                        </m:r>
                      </m:den>
                    </m:f>
                    <m:f>
                      <m:fPr>
                        <m:ctrlPr>
                          <a:rPr lang="en-US" i="1">
                            <a:solidFill>
                              <a:schemeClr val="tx1"/>
                            </a:solidFill>
                            <a:latin typeface="Cambria Math" panose="02040503050406030204" pitchFamily="18" charset="0"/>
                          </a:rPr>
                        </m:ctrlPr>
                      </m:fPr>
                      <m:num>
                        <m:r>
                          <a:rPr lang="en-US" i="1">
                            <a:solidFill>
                              <a:schemeClr val="tx1"/>
                            </a:solidFill>
                            <a:latin typeface="Cambria Math" panose="02040503050406030204" pitchFamily="18" charset="0"/>
                          </a:rPr>
                          <m:t>1</m:t>
                        </m:r>
                      </m:num>
                      <m:den>
                        <m:r>
                          <a:rPr lang="en-US" i="1">
                            <a:solidFill>
                              <a:schemeClr val="tx1"/>
                            </a:solidFill>
                            <a:latin typeface="Cambria Math" panose="02040503050406030204" pitchFamily="18" charset="0"/>
                          </a:rPr>
                          <m:t>𝑛</m:t>
                        </m:r>
                      </m:den>
                    </m:f>
                    <m:sSup>
                      <m:sSupPr>
                        <m:ctrlPr>
                          <a:rPr lang="en-US" i="1">
                            <a:solidFill>
                              <a:schemeClr val="tx1"/>
                            </a:solidFill>
                            <a:latin typeface="Cambria Math" panose="02040503050406030204" pitchFamily="18" charset="0"/>
                          </a:rPr>
                        </m:ctrlPr>
                      </m:sSupPr>
                      <m:e>
                        <m:r>
                          <a:rPr lang="en-US" i="1">
                            <a:solidFill>
                              <a:schemeClr val="tx1"/>
                            </a:solidFill>
                            <a:latin typeface="Cambria Math" panose="02040503050406030204" pitchFamily="18" charset="0"/>
                          </a:rPr>
                          <m:t>𝑅</m:t>
                        </m:r>
                      </m:e>
                      <m:sup>
                        <m:r>
                          <a:rPr lang="en-US" i="1">
                            <a:solidFill>
                              <a:schemeClr val="tx1"/>
                            </a:solidFill>
                            <a:latin typeface="Cambria Math" panose="02040503050406030204" pitchFamily="18" charset="0"/>
                          </a:rPr>
                          <m:t>2</m:t>
                        </m:r>
                        <m:r>
                          <a:rPr lang="en-US" i="1">
                            <a:solidFill>
                              <a:schemeClr val="tx1"/>
                            </a:solidFill>
                            <a:latin typeface="Cambria Math" panose="02040503050406030204" pitchFamily="18" charset="0"/>
                          </a:rPr>
                          <m:t>/</m:t>
                        </m:r>
                        <m:r>
                          <a:rPr lang="en-US" i="1">
                            <a:solidFill>
                              <a:schemeClr val="tx1"/>
                            </a:solidFill>
                            <a:latin typeface="Cambria Math" panose="02040503050406030204" pitchFamily="18" charset="0"/>
                          </a:rPr>
                          <m:t>3</m:t>
                        </m:r>
                      </m:sup>
                    </m:sSup>
                    <m:sSup>
                      <m:sSupPr>
                        <m:ctrlPr>
                          <a:rPr lang="en-US" i="1">
                            <a:solidFill>
                              <a:schemeClr val="tx1"/>
                            </a:solidFill>
                            <a:latin typeface="Cambria Math" panose="02040503050406030204" pitchFamily="18" charset="0"/>
                          </a:rPr>
                        </m:ctrlPr>
                      </m:sSupPr>
                      <m:e>
                        <m:r>
                          <a:rPr lang="en-US" i="1">
                            <a:solidFill>
                              <a:schemeClr val="tx1"/>
                            </a:solidFill>
                            <a:latin typeface="Cambria Math" panose="02040503050406030204" pitchFamily="18" charset="0"/>
                          </a:rPr>
                          <m:t>𝑆</m:t>
                        </m:r>
                      </m:e>
                      <m:sup>
                        <m:r>
                          <a:rPr lang="en-US" i="1">
                            <a:solidFill>
                              <a:schemeClr val="tx1"/>
                            </a:solidFill>
                            <a:latin typeface="Cambria Math" panose="02040503050406030204" pitchFamily="18" charset="0"/>
                          </a:rPr>
                          <m:t>1</m:t>
                        </m:r>
                        <m:r>
                          <a:rPr lang="en-US" i="1">
                            <a:solidFill>
                              <a:schemeClr val="tx1"/>
                            </a:solidFill>
                            <a:latin typeface="Cambria Math" panose="02040503050406030204" pitchFamily="18" charset="0"/>
                          </a:rPr>
                          <m:t>/</m:t>
                        </m:r>
                        <m:r>
                          <a:rPr lang="en-US" i="1">
                            <a:solidFill>
                              <a:schemeClr val="tx1"/>
                            </a:solidFill>
                            <a:latin typeface="Cambria Math" panose="02040503050406030204" pitchFamily="18" charset="0"/>
                          </a:rPr>
                          <m:t>2</m:t>
                        </m:r>
                      </m:sup>
                    </m:sSup>
                  </m:oMath>
                </a14:m>
                <a:endParaRPr lang="en-US" dirty="0">
                  <a:solidFill>
                    <a:schemeClr val="tx1"/>
                  </a:solidFill>
                </a:endParaRPr>
              </a:p>
              <a:p>
                <a:pPr algn="l" rtl="0"/>
                <a14:m>
                  <m:oMath xmlns:m="http://schemas.openxmlformats.org/officeDocument/2006/math">
                    <m:r>
                      <a:rPr lang="en-US" b="0" i="1" smtClean="0">
                        <a:solidFill>
                          <a:schemeClr val="tx1"/>
                        </a:solidFill>
                        <a:latin typeface="Cambria Math" panose="02040503050406030204" pitchFamily="18" charset="0"/>
                      </a:rPr>
                      <m:t>𝑢</m:t>
                    </m:r>
                    <m:r>
                      <a:rPr lang="en-US" b="0" i="1" smtClean="0">
                        <a:solidFill>
                          <a:schemeClr val="tx1"/>
                        </a:solidFill>
                        <a:latin typeface="Cambria Math" panose="02040503050406030204" pitchFamily="18" charset="0"/>
                      </a:rPr>
                      <m:t>=</m:t>
                    </m:r>
                    <m:f>
                      <m:fPr>
                        <m:ctrlPr>
                          <a:rPr lang="en-US" b="0" i="1" smtClean="0">
                            <a:solidFill>
                              <a:schemeClr val="tx1"/>
                            </a:solidFill>
                            <a:latin typeface="Cambria Math" panose="02040503050406030204" pitchFamily="18" charset="0"/>
                          </a:rPr>
                        </m:ctrlPr>
                      </m:fPr>
                      <m:num>
                        <m:r>
                          <a:rPr lang="en-US" b="0" i="1" smtClean="0">
                            <a:solidFill>
                              <a:schemeClr val="tx1"/>
                            </a:solidFill>
                            <a:latin typeface="Cambria Math" panose="02040503050406030204" pitchFamily="18" charset="0"/>
                          </a:rPr>
                          <m:t>5</m:t>
                        </m:r>
                      </m:num>
                      <m:den>
                        <m:r>
                          <a:rPr lang="en-US" b="0" i="1" smtClean="0">
                            <a:solidFill>
                              <a:schemeClr val="tx1"/>
                            </a:solidFill>
                            <a:latin typeface="Cambria Math" panose="02040503050406030204" pitchFamily="18" charset="0"/>
                          </a:rPr>
                          <m:t>3</m:t>
                        </m:r>
                      </m:den>
                    </m:f>
                    <m:r>
                      <a:rPr lang="en-US" b="0" i="1" smtClean="0">
                        <a:solidFill>
                          <a:schemeClr val="tx1"/>
                        </a:solidFill>
                        <a:latin typeface="Cambria Math" panose="02040503050406030204" pitchFamily="18" charset="0"/>
                      </a:rPr>
                      <m:t>𝑉</m:t>
                    </m:r>
                  </m:oMath>
                </a14:m>
                <a:endParaRPr lang="en-US" dirty="0">
                  <a:solidFill>
                    <a:schemeClr val="tx1"/>
                  </a:solidFill>
                </a:endParaRPr>
              </a:p>
            </p:txBody>
          </p:sp>
        </mc:Choice>
        <mc:Fallback xmlns="">
          <p:sp>
            <p:nvSpPr>
              <p:cNvPr id="21" name="Content Placeholder 2"/>
              <p:cNvSpPr txBox="1">
                <a:spLocks noRot="1" noChangeAspect="1" noMove="1" noResize="1" noEditPoints="1" noAdjustHandles="1" noChangeArrowheads="1" noChangeShapeType="1" noTextEdit="1"/>
              </p:cNvSpPr>
              <p:nvPr/>
            </p:nvSpPr>
            <p:spPr>
              <a:xfrm>
                <a:off x="5168257" y="1796001"/>
                <a:ext cx="3287271" cy="1256481"/>
              </a:xfrm>
              <a:prstGeom prst="rect">
                <a:avLst/>
              </a:prstGeom>
              <a:blipFill>
                <a:blip r:embed="rId6"/>
                <a:stretch>
                  <a:fillRect/>
                </a:stretch>
              </a:blipFill>
            </p:spPr>
            <p:txBody>
              <a:bodyPr/>
              <a:lstStyle/>
              <a:p>
                <a:r>
                  <a:rPr lang="ar-IQ">
                    <a:noFill/>
                  </a:rPr>
                  <a:t> </a:t>
                </a:r>
              </a:p>
            </p:txBody>
          </p:sp>
        </mc:Fallback>
      </mc:AlternateContent>
    </p:spTree>
    <p:extLst>
      <p:ext uri="{BB962C8B-B14F-4D97-AF65-F5344CB8AC3E}">
        <p14:creationId xmlns:p14="http://schemas.microsoft.com/office/powerpoint/2010/main" val="2365755510"/>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1000" fill="hold"/>
                                        <p:tgtEl>
                                          <p:spTgt spid="17"/>
                                        </p:tgtEl>
                                        <p:attrNameLst>
                                          <p:attrName>ppt_w</p:attrName>
                                        </p:attrNameLst>
                                      </p:cBhvr>
                                      <p:tavLst>
                                        <p:tav tm="0">
                                          <p:val>
                                            <p:fltVal val="0"/>
                                          </p:val>
                                        </p:tav>
                                        <p:tav tm="100000">
                                          <p:val>
                                            <p:strVal val="#ppt_w"/>
                                          </p:val>
                                        </p:tav>
                                      </p:tavLst>
                                    </p:anim>
                                    <p:anim calcmode="lin" valueType="num">
                                      <p:cBhvr>
                                        <p:cTn id="13" dur="1000" fill="hold"/>
                                        <p:tgtEl>
                                          <p:spTgt spid="17"/>
                                        </p:tgtEl>
                                        <p:attrNameLst>
                                          <p:attrName>ppt_h</p:attrName>
                                        </p:attrNameLst>
                                      </p:cBhvr>
                                      <p:tavLst>
                                        <p:tav tm="0">
                                          <p:val>
                                            <p:fltVal val="0"/>
                                          </p:val>
                                        </p:tav>
                                        <p:tav tm="100000">
                                          <p:val>
                                            <p:strVal val="#ppt_h"/>
                                          </p:val>
                                        </p:tav>
                                      </p:tavLst>
                                    </p:anim>
                                    <p:anim calcmode="lin" valueType="num">
                                      <p:cBhvr>
                                        <p:cTn id="14" dur="1000" fill="hold"/>
                                        <p:tgtEl>
                                          <p:spTgt spid="17"/>
                                        </p:tgtEl>
                                        <p:attrNameLst>
                                          <p:attrName>style.rotation</p:attrName>
                                        </p:attrNameLst>
                                      </p:cBhvr>
                                      <p:tavLst>
                                        <p:tav tm="0">
                                          <p:val>
                                            <p:fltVal val="90"/>
                                          </p:val>
                                        </p:tav>
                                        <p:tav tm="100000">
                                          <p:val>
                                            <p:fltVal val="0"/>
                                          </p:val>
                                        </p:tav>
                                      </p:tavLst>
                                    </p:anim>
                                    <p:animEffect transition="in" filter="fade">
                                      <p:cBhvr>
                                        <p:cTn id="15" dur="10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Effect transition="in" filter="fade">
                                      <p:cBhvr>
                                        <p:cTn id="25" dur="500"/>
                                        <p:tgtEl>
                                          <p:spTgt spid="3">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3">
                                            <p:txEl>
                                              <p:pRg st="1" end="1"/>
                                            </p:txEl>
                                          </p:spTgt>
                                        </p:tgtEl>
                                        <p:attrNameLst>
                                          <p:attrName>style.visibility</p:attrName>
                                        </p:attrNameLst>
                                      </p:cBhvr>
                                      <p:to>
                                        <p:strVal val="visible"/>
                                      </p:to>
                                    </p:set>
                                    <p:animEffect transition="in" filter="fade">
                                      <p:cBhvr>
                                        <p:cTn id="30" dur="500"/>
                                        <p:tgtEl>
                                          <p:spTgt spid="3">
                                            <p:txEl>
                                              <p:pRg st="1" end="1"/>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3">
                                            <p:txEl>
                                              <p:pRg st="2" end="2"/>
                                            </p:txEl>
                                          </p:spTgt>
                                        </p:tgtEl>
                                        <p:attrNameLst>
                                          <p:attrName>style.visibility</p:attrName>
                                        </p:attrNameLst>
                                      </p:cBhvr>
                                      <p:to>
                                        <p:strVal val="visible"/>
                                      </p:to>
                                    </p:set>
                                    <p:animEffect transition="in" filter="fade">
                                      <p:cBhvr>
                                        <p:cTn id="35" dur="500"/>
                                        <p:tgtEl>
                                          <p:spTgt spid="3">
                                            <p:txEl>
                                              <p:pRg st="2" end="2"/>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3">
                                            <p:txEl>
                                              <p:pRg st="3" end="3"/>
                                            </p:txEl>
                                          </p:spTgt>
                                        </p:tgtEl>
                                        <p:attrNameLst>
                                          <p:attrName>style.visibility</p:attrName>
                                        </p:attrNameLst>
                                      </p:cBhvr>
                                      <p:to>
                                        <p:strVal val="visible"/>
                                      </p:to>
                                    </p:set>
                                    <p:animEffect transition="in" filter="fade">
                                      <p:cBhvr>
                                        <p:cTn id="40" dur="500"/>
                                        <p:tgtEl>
                                          <p:spTgt spid="3">
                                            <p:txEl>
                                              <p:pRg st="3" end="3"/>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3">
                                            <p:txEl>
                                              <p:pRg st="4" end="4"/>
                                            </p:txEl>
                                          </p:spTgt>
                                        </p:tgtEl>
                                        <p:attrNameLst>
                                          <p:attrName>style.visibility</p:attrName>
                                        </p:attrNameLst>
                                      </p:cBhvr>
                                      <p:to>
                                        <p:strVal val="visible"/>
                                      </p:to>
                                    </p:set>
                                    <p:animEffect transition="in" filter="fade">
                                      <p:cBhvr>
                                        <p:cTn id="45" dur="500"/>
                                        <p:tgtEl>
                                          <p:spTgt spid="3">
                                            <p:txEl>
                                              <p:pRg st="4" end="4"/>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3">
                                            <p:txEl>
                                              <p:pRg st="5" end="5"/>
                                            </p:txEl>
                                          </p:spTgt>
                                        </p:tgtEl>
                                        <p:attrNameLst>
                                          <p:attrName>style.visibility</p:attrName>
                                        </p:attrNameLst>
                                      </p:cBhvr>
                                      <p:to>
                                        <p:strVal val="visible"/>
                                      </p:to>
                                    </p:set>
                                    <p:animEffect transition="in" filter="fade">
                                      <p:cBhvr>
                                        <p:cTn id="50" dur="500"/>
                                        <p:tgtEl>
                                          <p:spTgt spid="3">
                                            <p:txEl>
                                              <p:pRg st="5" end="5"/>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3">
                                            <p:txEl>
                                              <p:pRg st="6" end="6"/>
                                            </p:txEl>
                                          </p:spTgt>
                                        </p:tgtEl>
                                        <p:attrNameLst>
                                          <p:attrName>style.visibility</p:attrName>
                                        </p:attrNameLst>
                                      </p:cBhvr>
                                      <p:to>
                                        <p:strVal val="visible"/>
                                      </p:to>
                                    </p:set>
                                    <p:animEffect transition="in" filter="fade">
                                      <p:cBhvr>
                                        <p:cTn id="55" dur="500"/>
                                        <p:tgtEl>
                                          <p:spTgt spid="3">
                                            <p:txEl>
                                              <p:pRg st="6" end="6"/>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21">
                                            <p:txEl>
                                              <p:pRg st="0" end="0"/>
                                            </p:txEl>
                                          </p:spTgt>
                                        </p:tgtEl>
                                        <p:attrNameLst>
                                          <p:attrName>style.visibility</p:attrName>
                                        </p:attrNameLst>
                                      </p:cBhvr>
                                      <p:to>
                                        <p:strVal val="visible"/>
                                      </p:to>
                                    </p:set>
                                    <p:animEffect transition="in" filter="fade">
                                      <p:cBhvr>
                                        <p:cTn id="60" dur="500"/>
                                        <p:tgtEl>
                                          <p:spTgt spid="21">
                                            <p:txEl>
                                              <p:pRg st="0" end="0"/>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21">
                                            <p:txEl>
                                              <p:pRg st="1" end="1"/>
                                            </p:txEl>
                                          </p:spTgt>
                                        </p:tgtEl>
                                        <p:attrNameLst>
                                          <p:attrName>style.visibility</p:attrName>
                                        </p:attrNameLst>
                                      </p:cBhvr>
                                      <p:to>
                                        <p:strVal val="visible"/>
                                      </p:to>
                                    </p:set>
                                    <p:animEffect transition="in" filter="fade">
                                      <p:cBhvr>
                                        <p:cTn id="65" dur="500"/>
                                        <p:tgtEl>
                                          <p:spTgt spid="2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21"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itle 2"/>
              <p:cNvSpPr>
                <a:spLocks noGrp="1"/>
              </p:cNvSpPr>
              <p:nvPr>
                <p:ph type="ctrTitle"/>
              </p:nvPr>
            </p:nvSpPr>
            <p:spPr>
              <a:xfrm>
                <a:off x="477788" y="548680"/>
                <a:ext cx="10945216" cy="3960440"/>
              </a:xfrm>
            </p:spPr>
            <p:txBody>
              <a:bodyPr>
                <a:normAutofit fontScale="90000"/>
              </a:bodyPr>
              <a:lstStyle/>
              <a:p>
                <a:pPr indent="-457200" algn="just" rtl="0"/>
                <a:r>
                  <a:rPr lang="en-US" sz="4400" dirty="0">
                    <a:latin typeface="Times New Roman" panose="02020603050405020304" pitchFamily="18" charset="0"/>
                    <a:cs typeface="Times New Roman" panose="02020603050405020304" pitchFamily="18" charset="0"/>
                  </a:rPr>
                  <a:t>Example: Given the stage-discharge relation and the values k = 10.25, b = 0.055, and a = 2.5</a:t>
                </a:r>
                <a:br>
                  <a:rPr lang="en-US" sz="4400" dirty="0">
                    <a:latin typeface="Times New Roman" panose="02020603050405020304" pitchFamily="18" charset="0"/>
                    <a:cs typeface="Times New Roman" panose="02020603050405020304" pitchFamily="18" charset="0"/>
                  </a:rPr>
                </a:br>
                <a14:m>
                  <m:oMathPara xmlns:m="http://schemas.openxmlformats.org/officeDocument/2006/math">
                    <m:oMathParaPr>
                      <m:jc m:val="centerGroup"/>
                    </m:oMathParaPr>
                    <m:oMath xmlns:m="http://schemas.openxmlformats.org/officeDocument/2006/math">
                      <m:r>
                        <a:rPr lang="en-US" sz="4400" i="1">
                          <a:latin typeface="Cambria Math" panose="02040503050406030204" pitchFamily="18" charset="0"/>
                        </a:rPr>
                        <m:t>𝑞</m:t>
                      </m:r>
                      <m:r>
                        <a:rPr lang="en-US" sz="4400" i="1">
                          <a:latin typeface="Cambria Math" panose="02040503050406030204" pitchFamily="18" charset="0"/>
                        </a:rPr>
                        <m:t>=</m:t>
                      </m:r>
                      <m:r>
                        <a:rPr lang="en-US" sz="4400" i="1">
                          <a:latin typeface="Cambria Math" panose="02040503050406030204" pitchFamily="18" charset="0"/>
                        </a:rPr>
                        <m:t>𝑘</m:t>
                      </m:r>
                      <m:sSup>
                        <m:sSupPr>
                          <m:ctrlPr>
                            <a:rPr lang="en-US" sz="4400" i="1">
                              <a:latin typeface="Cambria Math" panose="02040503050406030204" pitchFamily="18" charset="0"/>
                            </a:rPr>
                          </m:ctrlPr>
                        </m:sSupPr>
                        <m:e>
                          <m:r>
                            <a:rPr lang="en-US" sz="4400" i="1">
                              <a:latin typeface="Cambria Math" panose="02040503050406030204" pitchFamily="18" charset="0"/>
                            </a:rPr>
                            <m:t>(</m:t>
                          </m:r>
                          <m:r>
                            <a:rPr lang="en-US" sz="4400" i="1">
                              <a:latin typeface="Cambria Math" panose="02040503050406030204" pitchFamily="18" charset="0"/>
                            </a:rPr>
                            <m:t>𝑔</m:t>
                          </m:r>
                          <m:r>
                            <a:rPr lang="en-US" sz="4400" i="1">
                              <a:latin typeface="Cambria Math" panose="02040503050406030204" pitchFamily="18" charset="0"/>
                            </a:rPr>
                            <m:t>−</m:t>
                          </m:r>
                          <m:r>
                            <a:rPr lang="en-US" sz="4400" i="1">
                              <a:latin typeface="Cambria Math" panose="02040503050406030204" pitchFamily="18" charset="0"/>
                            </a:rPr>
                            <m:t>𝑏</m:t>
                          </m:r>
                          <m:r>
                            <a:rPr lang="en-US" sz="4400" i="1">
                              <a:latin typeface="Cambria Math" panose="02040503050406030204" pitchFamily="18" charset="0"/>
                            </a:rPr>
                            <m:t>)</m:t>
                          </m:r>
                        </m:e>
                        <m:sup>
                          <m:r>
                            <a:rPr lang="en-US" sz="4400" i="1">
                              <a:latin typeface="Cambria Math" panose="02040503050406030204" pitchFamily="18" charset="0"/>
                            </a:rPr>
                            <m:t>𝑎</m:t>
                          </m:r>
                        </m:sup>
                      </m:sSup>
                    </m:oMath>
                  </m:oMathPara>
                </a14:m>
                <a:br>
                  <a:rPr lang="en-US" sz="4400" dirty="0">
                    <a:latin typeface="Times New Roman" panose="02020603050405020304" pitchFamily="18" charset="0"/>
                    <a:cs typeface="Times New Roman" panose="02020603050405020304" pitchFamily="18" charset="0"/>
                  </a:rPr>
                </a:br>
                <a:r>
                  <a:rPr lang="en-US" sz="4400" dirty="0">
                    <a:latin typeface="Times New Roman" panose="02020603050405020304" pitchFamily="18" charset="0"/>
                    <a:cs typeface="Times New Roman" panose="02020603050405020304" pitchFamily="18" charset="0"/>
                  </a:rPr>
                  <a:t>Compute the velocity of </a:t>
                </a:r>
                <a:r>
                  <a:rPr lang="en-US" sz="4400" dirty="0" err="1">
                    <a:latin typeface="Times New Roman" panose="02020603050405020304" pitchFamily="18" charset="0"/>
                    <a:cs typeface="Times New Roman" panose="02020603050405020304" pitchFamily="18" charset="0"/>
                  </a:rPr>
                  <a:t>monoclinal</a:t>
                </a:r>
                <a:r>
                  <a:rPr lang="en-US" sz="4400" dirty="0">
                    <a:latin typeface="Times New Roman" panose="02020603050405020304" pitchFamily="18" charset="0"/>
                    <a:cs typeface="Times New Roman" panose="02020603050405020304" pitchFamily="18" charset="0"/>
                  </a:rPr>
                  <a:t> wave of small height, assuming a channel width of 20 m and stage of 1.3 m. (by using </a:t>
                </a:r>
                <a:r>
                  <a:rPr lang="en-US" sz="4400" dirty="0" err="1">
                    <a:latin typeface="Times New Roman" panose="02020603050405020304" pitchFamily="18" charset="0"/>
                    <a:cs typeface="Times New Roman" panose="02020603050405020304" pitchFamily="18" charset="0"/>
                  </a:rPr>
                  <a:t>Chezy</a:t>
                </a:r>
                <a:r>
                  <a:rPr lang="en-US" sz="4400" dirty="0">
                    <a:latin typeface="Times New Roman" panose="02020603050405020304" pitchFamily="18" charset="0"/>
                    <a:cs typeface="Times New Roman" panose="02020603050405020304" pitchFamily="18" charset="0"/>
                  </a:rPr>
                  <a:t> formula) </a:t>
                </a:r>
                <a:endParaRPr lang="ar-IQ" sz="4400" dirty="0">
                  <a:latin typeface="Times New Roman" panose="02020603050405020304" pitchFamily="18" charset="0"/>
                  <a:cs typeface="Times New Roman" panose="02020603050405020304" pitchFamily="18" charset="0"/>
                </a:endParaRPr>
              </a:p>
            </p:txBody>
          </p:sp>
        </mc:Choice>
        <mc:Fallback xmlns="">
          <p:sp>
            <p:nvSpPr>
              <p:cNvPr id="3" name="Title 2"/>
              <p:cNvSpPr>
                <a:spLocks noGrp="1" noRot="1" noChangeAspect="1" noMove="1" noResize="1" noEditPoints="1" noAdjustHandles="1" noChangeArrowheads="1" noChangeShapeType="1" noTextEdit="1"/>
              </p:cNvSpPr>
              <p:nvPr>
                <p:ph type="ctrTitle"/>
              </p:nvPr>
            </p:nvSpPr>
            <p:spPr>
              <a:xfrm>
                <a:off x="477788" y="548680"/>
                <a:ext cx="10945216" cy="3960440"/>
              </a:xfrm>
              <a:blipFill>
                <a:blip r:embed="rId2"/>
                <a:stretch>
                  <a:fillRect l="-1949" r="-1949" b="-6615"/>
                </a:stretch>
              </a:blipFill>
            </p:spPr>
            <p:txBody>
              <a:bodyPr/>
              <a:lstStyle/>
              <a:p>
                <a:r>
                  <a:rPr lang="ar-IQ">
                    <a:noFill/>
                  </a:rPr>
                  <a:t> </a:t>
                </a:r>
              </a:p>
            </p:txBody>
          </p:sp>
        </mc:Fallback>
      </mc:AlternateContent>
    </p:spTree>
    <p:extLst>
      <p:ext uri="{BB962C8B-B14F-4D97-AF65-F5344CB8AC3E}">
        <p14:creationId xmlns:p14="http://schemas.microsoft.com/office/powerpoint/2010/main" val="338656352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US" dirty="0"/>
              <a:t>Solution</a:t>
            </a:r>
          </a:p>
        </p:txBody>
      </p:sp>
      <mc:AlternateContent xmlns:mc="http://schemas.openxmlformats.org/markup-compatibility/2006" xmlns:a14="http://schemas.microsoft.com/office/drawing/2010/main">
        <mc:Choice Requires="a14">
          <p:sp>
            <p:nvSpPr>
              <p:cNvPr id="5" name="Content Placeholder 2"/>
              <p:cNvSpPr>
                <a:spLocks noGrp="1"/>
              </p:cNvSpPr>
              <p:nvPr>
                <p:ph idx="1"/>
              </p:nvPr>
            </p:nvSpPr>
            <p:spPr>
              <a:xfrm>
                <a:off x="4369568" y="1772816"/>
                <a:ext cx="3851919" cy="4267200"/>
              </a:xfrm>
            </p:spPr>
            <p:txBody>
              <a:bodyPr>
                <a:normAutofit/>
              </a:bodyPr>
              <a:lstStyle/>
              <a:p>
                <a:pPr algn="l" rtl="0"/>
                <a14:m>
                  <m:oMath xmlns:m="http://schemas.openxmlformats.org/officeDocument/2006/math">
                    <m:r>
                      <a:rPr lang="en-US" b="0" i="1" smtClean="0">
                        <a:solidFill>
                          <a:schemeClr val="tx1"/>
                        </a:solidFill>
                        <a:latin typeface="Cambria Math" panose="02040503050406030204" pitchFamily="18" charset="0"/>
                      </a:rPr>
                      <m:t>𝑉</m:t>
                    </m:r>
                    <m:r>
                      <a:rPr lang="en-US" i="1" smtClean="0">
                        <a:solidFill>
                          <a:schemeClr val="tx1"/>
                        </a:solidFill>
                        <a:latin typeface="Cambria Math" panose="02040503050406030204" pitchFamily="18" charset="0"/>
                      </a:rPr>
                      <m:t>=</m:t>
                    </m:r>
                    <m:r>
                      <a:rPr lang="en-US" i="1" smtClean="0">
                        <a:solidFill>
                          <a:schemeClr val="tx1"/>
                        </a:solidFill>
                        <a:latin typeface="Cambria Math" panose="02040503050406030204" pitchFamily="18" charset="0"/>
                      </a:rPr>
                      <m:t>𝐶</m:t>
                    </m:r>
                    <m:rad>
                      <m:radPr>
                        <m:degHide m:val="on"/>
                        <m:ctrlPr>
                          <a:rPr lang="en-US" i="1">
                            <a:solidFill>
                              <a:schemeClr val="tx1"/>
                            </a:solidFill>
                            <a:latin typeface="Cambria Math" panose="02040503050406030204" pitchFamily="18" charset="0"/>
                          </a:rPr>
                        </m:ctrlPr>
                      </m:radPr>
                      <m:deg/>
                      <m:e>
                        <m:r>
                          <a:rPr lang="en-US" i="1">
                            <a:solidFill>
                              <a:schemeClr val="tx1"/>
                            </a:solidFill>
                            <a:latin typeface="Cambria Math" panose="02040503050406030204" pitchFamily="18" charset="0"/>
                          </a:rPr>
                          <m:t>𝑅</m:t>
                        </m:r>
                        <m:r>
                          <a:rPr lang="en-US" i="1">
                            <a:solidFill>
                              <a:schemeClr val="tx1"/>
                            </a:solidFill>
                            <a:latin typeface="Cambria Math" panose="02040503050406030204" pitchFamily="18" charset="0"/>
                          </a:rPr>
                          <m:t>∗</m:t>
                        </m:r>
                        <m:r>
                          <a:rPr lang="en-US" i="1">
                            <a:solidFill>
                              <a:schemeClr val="tx1"/>
                            </a:solidFill>
                            <a:latin typeface="Cambria Math" panose="02040503050406030204" pitchFamily="18" charset="0"/>
                          </a:rPr>
                          <m:t>𝑆</m:t>
                        </m:r>
                      </m:e>
                    </m:rad>
                  </m:oMath>
                </a14:m>
                <a:endParaRPr lang="en-US" dirty="0">
                  <a:solidFill>
                    <a:schemeClr val="tx1"/>
                  </a:solidFill>
                </a:endParaRPr>
              </a:p>
              <a:p>
                <a:pPr algn="l" rtl="0"/>
                <a14:m>
                  <m:oMath xmlns:m="http://schemas.openxmlformats.org/officeDocument/2006/math">
                    <m:r>
                      <a:rPr lang="en-US" b="0" i="1" smtClean="0">
                        <a:solidFill>
                          <a:schemeClr val="tx1"/>
                        </a:solidFill>
                        <a:latin typeface="Cambria Math" panose="02040503050406030204" pitchFamily="18" charset="0"/>
                      </a:rPr>
                      <m:t>𝑄</m:t>
                    </m:r>
                    <m:r>
                      <a:rPr lang="en-US" b="0" i="1" smtClean="0">
                        <a:solidFill>
                          <a:schemeClr val="tx1"/>
                        </a:solidFill>
                        <a:latin typeface="Cambria Math" panose="02040503050406030204" pitchFamily="18" charset="0"/>
                      </a:rPr>
                      <m:t>=</m:t>
                    </m:r>
                    <m:r>
                      <a:rPr lang="en-US" b="0" i="1" smtClean="0">
                        <a:solidFill>
                          <a:schemeClr val="tx1"/>
                        </a:solidFill>
                        <a:latin typeface="Cambria Math" panose="02040503050406030204" pitchFamily="18" charset="0"/>
                      </a:rPr>
                      <m:t>𝑉</m:t>
                    </m:r>
                    <m:r>
                      <a:rPr lang="en-US" b="0" i="1" smtClean="0">
                        <a:solidFill>
                          <a:schemeClr val="tx1"/>
                        </a:solidFill>
                        <a:latin typeface="Cambria Math" panose="02040503050406030204" pitchFamily="18" charset="0"/>
                      </a:rPr>
                      <m:t>∗</m:t>
                    </m:r>
                    <m:r>
                      <a:rPr lang="en-US" b="0" i="1" smtClean="0">
                        <a:solidFill>
                          <a:schemeClr val="tx1"/>
                        </a:solidFill>
                        <a:latin typeface="Cambria Math" panose="02040503050406030204" pitchFamily="18" charset="0"/>
                      </a:rPr>
                      <m:t>𝐴</m:t>
                    </m:r>
                  </m:oMath>
                </a14:m>
                <a:endParaRPr lang="en-US" dirty="0">
                  <a:solidFill>
                    <a:schemeClr val="tx1"/>
                  </a:solidFill>
                </a:endParaRPr>
              </a:p>
              <a:p>
                <a:pPr algn="l" rtl="0"/>
                <a14:m>
                  <m:oMath xmlns:m="http://schemas.openxmlformats.org/officeDocument/2006/math">
                    <m:r>
                      <a:rPr lang="en-US" b="0" i="1" smtClean="0">
                        <a:solidFill>
                          <a:schemeClr val="tx1"/>
                        </a:solidFill>
                        <a:latin typeface="Cambria Math" panose="02040503050406030204" pitchFamily="18" charset="0"/>
                      </a:rPr>
                      <m:t>𝑄</m:t>
                    </m:r>
                    <m:r>
                      <a:rPr lang="en-US" i="1">
                        <a:solidFill>
                          <a:schemeClr val="tx1"/>
                        </a:solidFill>
                        <a:latin typeface="Cambria Math" panose="02040503050406030204" pitchFamily="18" charset="0"/>
                      </a:rPr>
                      <m:t>=</m:t>
                    </m:r>
                    <m:r>
                      <a:rPr lang="en-US" b="0" i="1" smtClean="0">
                        <a:solidFill>
                          <a:schemeClr val="tx1"/>
                        </a:solidFill>
                        <a:latin typeface="Cambria Math" panose="02040503050406030204" pitchFamily="18" charset="0"/>
                      </a:rPr>
                      <m:t>𝐴</m:t>
                    </m:r>
                    <m:r>
                      <a:rPr lang="en-US" b="0" i="1" smtClean="0">
                        <a:solidFill>
                          <a:schemeClr val="tx1"/>
                        </a:solidFill>
                        <a:latin typeface="Cambria Math" panose="02040503050406030204" pitchFamily="18" charset="0"/>
                      </a:rPr>
                      <m:t>∗</m:t>
                    </m:r>
                    <m:r>
                      <a:rPr lang="en-US" i="1">
                        <a:solidFill>
                          <a:schemeClr val="tx1"/>
                        </a:solidFill>
                        <a:latin typeface="Cambria Math" panose="02040503050406030204" pitchFamily="18" charset="0"/>
                      </a:rPr>
                      <m:t>𝐶</m:t>
                    </m:r>
                    <m:rad>
                      <m:radPr>
                        <m:degHide m:val="on"/>
                        <m:ctrlPr>
                          <a:rPr lang="en-US" i="1">
                            <a:solidFill>
                              <a:schemeClr val="tx1"/>
                            </a:solidFill>
                            <a:latin typeface="Cambria Math" panose="02040503050406030204" pitchFamily="18" charset="0"/>
                          </a:rPr>
                        </m:ctrlPr>
                      </m:radPr>
                      <m:deg/>
                      <m:e>
                        <m:r>
                          <a:rPr lang="en-US" i="1">
                            <a:solidFill>
                              <a:schemeClr val="tx1"/>
                            </a:solidFill>
                            <a:latin typeface="Cambria Math" panose="02040503050406030204" pitchFamily="18" charset="0"/>
                          </a:rPr>
                          <m:t>𝑅</m:t>
                        </m:r>
                        <m:r>
                          <a:rPr lang="en-US" i="1">
                            <a:solidFill>
                              <a:schemeClr val="tx1"/>
                            </a:solidFill>
                            <a:latin typeface="Cambria Math" panose="02040503050406030204" pitchFamily="18" charset="0"/>
                          </a:rPr>
                          <m:t>∗</m:t>
                        </m:r>
                        <m:r>
                          <a:rPr lang="en-US" i="1">
                            <a:solidFill>
                              <a:schemeClr val="tx1"/>
                            </a:solidFill>
                            <a:latin typeface="Cambria Math" panose="02040503050406030204" pitchFamily="18" charset="0"/>
                          </a:rPr>
                          <m:t>𝑆</m:t>
                        </m:r>
                      </m:e>
                    </m:rad>
                  </m:oMath>
                </a14:m>
                <a:endParaRPr lang="en-US" dirty="0">
                  <a:solidFill>
                    <a:schemeClr val="tx1"/>
                  </a:solidFill>
                </a:endParaRPr>
              </a:p>
              <a:p>
                <a:pPr algn="l" rtl="0"/>
                <a14:m>
                  <m:oMath xmlns:m="http://schemas.openxmlformats.org/officeDocument/2006/math">
                    <m:r>
                      <a:rPr lang="en-US" b="0" i="1" smtClean="0">
                        <a:solidFill>
                          <a:schemeClr val="tx1"/>
                        </a:solidFill>
                        <a:latin typeface="Cambria Math" panose="02040503050406030204" pitchFamily="18" charset="0"/>
                      </a:rPr>
                      <m:t>𝑅</m:t>
                    </m:r>
                    <m:r>
                      <a:rPr lang="en-US" b="0" i="1" smtClean="0">
                        <a:solidFill>
                          <a:schemeClr val="tx1"/>
                        </a:solidFill>
                        <a:latin typeface="Cambria Math" panose="02040503050406030204" pitchFamily="18" charset="0"/>
                      </a:rPr>
                      <m:t>=</m:t>
                    </m:r>
                    <m:f>
                      <m:fPr>
                        <m:ctrlPr>
                          <a:rPr lang="en-US" b="0" i="1" smtClean="0">
                            <a:solidFill>
                              <a:schemeClr val="tx1"/>
                            </a:solidFill>
                            <a:latin typeface="Cambria Math" panose="02040503050406030204" pitchFamily="18" charset="0"/>
                          </a:rPr>
                        </m:ctrlPr>
                      </m:fPr>
                      <m:num>
                        <m:r>
                          <a:rPr lang="en-US" b="0" i="1" smtClean="0">
                            <a:solidFill>
                              <a:schemeClr val="tx1"/>
                            </a:solidFill>
                            <a:latin typeface="Cambria Math" panose="02040503050406030204" pitchFamily="18" charset="0"/>
                          </a:rPr>
                          <m:t>𝐴</m:t>
                        </m:r>
                      </m:num>
                      <m:den>
                        <m:r>
                          <a:rPr lang="en-US" b="0" i="1" smtClean="0">
                            <a:solidFill>
                              <a:schemeClr val="tx1"/>
                            </a:solidFill>
                            <a:latin typeface="Cambria Math" panose="02040503050406030204" pitchFamily="18" charset="0"/>
                          </a:rPr>
                          <m:t>𝑃</m:t>
                        </m:r>
                      </m:den>
                    </m:f>
                    <m:r>
                      <a:rPr lang="en-US" b="0" i="1" smtClean="0">
                        <a:solidFill>
                          <a:schemeClr val="tx1"/>
                        </a:solidFill>
                        <a:latin typeface="Cambria Math" panose="02040503050406030204" pitchFamily="18" charset="0"/>
                      </a:rPr>
                      <m:t>=</m:t>
                    </m:r>
                    <m:f>
                      <m:fPr>
                        <m:ctrlPr>
                          <a:rPr lang="en-US" b="0" i="1" smtClean="0">
                            <a:solidFill>
                              <a:schemeClr val="tx1"/>
                            </a:solidFill>
                            <a:latin typeface="Cambria Math" panose="02040503050406030204" pitchFamily="18" charset="0"/>
                          </a:rPr>
                        </m:ctrlPr>
                      </m:fPr>
                      <m:num>
                        <m:r>
                          <a:rPr lang="en-US" b="0" i="1" smtClean="0">
                            <a:solidFill>
                              <a:schemeClr val="tx1"/>
                            </a:solidFill>
                            <a:latin typeface="Cambria Math" panose="02040503050406030204" pitchFamily="18" charset="0"/>
                          </a:rPr>
                          <m:t>𝐵</m:t>
                        </m:r>
                        <m:r>
                          <a:rPr lang="en-US" b="0" i="1" smtClean="0">
                            <a:solidFill>
                              <a:schemeClr val="tx1"/>
                            </a:solidFill>
                            <a:latin typeface="Cambria Math" panose="02040503050406030204" pitchFamily="18" charset="0"/>
                          </a:rPr>
                          <m:t>∗</m:t>
                        </m:r>
                        <m:r>
                          <a:rPr lang="en-US" b="0" i="1" smtClean="0">
                            <a:solidFill>
                              <a:schemeClr val="tx1"/>
                            </a:solidFill>
                            <a:latin typeface="Cambria Math" panose="02040503050406030204" pitchFamily="18" charset="0"/>
                          </a:rPr>
                          <m:t>𝑌</m:t>
                        </m:r>
                      </m:num>
                      <m:den>
                        <m:r>
                          <a:rPr lang="en-US" b="0" i="1" smtClean="0">
                            <a:solidFill>
                              <a:schemeClr val="tx1"/>
                            </a:solidFill>
                            <a:latin typeface="Cambria Math" panose="02040503050406030204" pitchFamily="18" charset="0"/>
                          </a:rPr>
                          <m:t>2</m:t>
                        </m:r>
                        <m:r>
                          <a:rPr lang="en-US" b="0" i="1" smtClean="0">
                            <a:solidFill>
                              <a:schemeClr val="tx1"/>
                            </a:solidFill>
                            <a:latin typeface="Cambria Math" panose="02040503050406030204" pitchFamily="18" charset="0"/>
                          </a:rPr>
                          <m:t>𝑌</m:t>
                        </m:r>
                        <m:r>
                          <a:rPr lang="en-US" b="0" i="1" smtClean="0">
                            <a:solidFill>
                              <a:schemeClr val="tx1"/>
                            </a:solidFill>
                            <a:latin typeface="Cambria Math" panose="02040503050406030204" pitchFamily="18" charset="0"/>
                          </a:rPr>
                          <m:t>+</m:t>
                        </m:r>
                        <m:r>
                          <a:rPr lang="en-US" b="0" i="1" smtClean="0">
                            <a:solidFill>
                              <a:schemeClr val="tx1"/>
                            </a:solidFill>
                            <a:latin typeface="Cambria Math" panose="02040503050406030204" pitchFamily="18" charset="0"/>
                          </a:rPr>
                          <m:t>𝐵</m:t>
                        </m:r>
                      </m:den>
                    </m:f>
                    <m:r>
                      <a:rPr lang="en-US" b="0" i="1" smtClean="0">
                        <a:solidFill>
                          <a:schemeClr val="tx1"/>
                        </a:solidFill>
                        <a:latin typeface="Cambria Math" panose="02040503050406030204" pitchFamily="18" charset="0"/>
                      </a:rPr>
                      <m:t>=</m:t>
                    </m:r>
                    <m:r>
                      <a:rPr lang="en-US" b="0" i="1" smtClean="0">
                        <a:solidFill>
                          <a:schemeClr val="tx1"/>
                        </a:solidFill>
                        <a:latin typeface="Cambria Math" panose="02040503050406030204" pitchFamily="18" charset="0"/>
                      </a:rPr>
                      <m:t>𝑌</m:t>
                    </m:r>
                  </m:oMath>
                </a14:m>
                <a:endParaRPr lang="en-US" b="0" dirty="0">
                  <a:solidFill>
                    <a:schemeClr val="tx1"/>
                  </a:solidFill>
                </a:endParaRPr>
              </a:p>
              <a:p>
                <a:pPr algn="l" rtl="0"/>
                <a14:m>
                  <m:oMath xmlns:m="http://schemas.openxmlformats.org/officeDocument/2006/math">
                    <m:r>
                      <a:rPr lang="en-US" i="1">
                        <a:solidFill>
                          <a:schemeClr val="tx1"/>
                        </a:solidFill>
                        <a:latin typeface="Cambria Math" panose="02040503050406030204" pitchFamily="18" charset="0"/>
                      </a:rPr>
                      <m:t>𝑄</m:t>
                    </m:r>
                    <m:r>
                      <a:rPr lang="en-US" i="1">
                        <a:solidFill>
                          <a:schemeClr val="tx1"/>
                        </a:solidFill>
                        <a:latin typeface="Cambria Math" panose="02040503050406030204" pitchFamily="18" charset="0"/>
                      </a:rPr>
                      <m:t>=</m:t>
                    </m:r>
                    <m:r>
                      <a:rPr lang="en-US" i="1">
                        <a:solidFill>
                          <a:schemeClr val="tx1"/>
                        </a:solidFill>
                        <a:latin typeface="Cambria Math" panose="02040503050406030204" pitchFamily="18" charset="0"/>
                      </a:rPr>
                      <m:t>𝐶</m:t>
                    </m:r>
                    <m:rad>
                      <m:radPr>
                        <m:degHide m:val="on"/>
                        <m:ctrlPr>
                          <a:rPr lang="en-US" i="1">
                            <a:solidFill>
                              <a:schemeClr val="tx1"/>
                            </a:solidFill>
                            <a:latin typeface="Cambria Math" panose="02040503050406030204" pitchFamily="18" charset="0"/>
                          </a:rPr>
                        </m:ctrlPr>
                      </m:radPr>
                      <m:deg/>
                      <m:e>
                        <m:r>
                          <a:rPr lang="en-US" i="1">
                            <a:solidFill>
                              <a:schemeClr val="tx1"/>
                            </a:solidFill>
                            <a:latin typeface="Cambria Math" panose="02040503050406030204" pitchFamily="18" charset="0"/>
                          </a:rPr>
                          <m:t>𝑆</m:t>
                        </m:r>
                      </m:e>
                    </m:rad>
                    <m:r>
                      <a:rPr lang="en-US" b="0" i="1" smtClean="0">
                        <a:solidFill>
                          <a:schemeClr val="tx1"/>
                        </a:solidFill>
                        <a:latin typeface="Cambria Math" panose="02040503050406030204" pitchFamily="18" charset="0"/>
                      </a:rPr>
                      <m:t>∗</m:t>
                    </m:r>
                    <m:sSup>
                      <m:sSupPr>
                        <m:ctrlPr>
                          <a:rPr lang="en-US" b="0" i="1" smtClean="0">
                            <a:solidFill>
                              <a:schemeClr val="tx1"/>
                            </a:solidFill>
                            <a:latin typeface="Cambria Math" panose="02040503050406030204" pitchFamily="18" charset="0"/>
                          </a:rPr>
                        </m:ctrlPr>
                      </m:sSupPr>
                      <m:e>
                        <m:r>
                          <a:rPr lang="en-US" b="0" i="1" smtClean="0">
                            <a:solidFill>
                              <a:schemeClr val="tx1"/>
                            </a:solidFill>
                            <a:latin typeface="Cambria Math" panose="02040503050406030204" pitchFamily="18" charset="0"/>
                          </a:rPr>
                          <m:t>𝑌</m:t>
                        </m:r>
                      </m:e>
                      <m:sup>
                        <m:f>
                          <m:fPr>
                            <m:ctrlPr>
                              <a:rPr lang="en-US" b="0" i="1" smtClean="0">
                                <a:solidFill>
                                  <a:schemeClr val="tx1"/>
                                </a:solidFill>
                                <a:latin typeface="Cambria Math" panose="02040503050406030204" pitchFamily="18" charset="0"/>
                              </a:rPr>
                            </m:ctrlPr>
                          </m:fPr>
                          <m:num>
                            <m:r>
                              <a:rPr lang="en-US" b="0" i="1" smtClean="0">
                                <a:solidFill>
                                  <a:schemeClr val="tx1"/>
                                </a:solidFill>
                                <a:latin typeface="Cambria Math" panose="02040503050406030204" pitchFamily="18" charset="0"/>
                              </a:rPr>
                              <m:t>3</m:t>
                            </m:r>
                          </m:num>
                          <m:den>
                            <m:r>
                              <a:rPr lang="en-US" b="0" i="1" smtClean="0">
                                <a:solidFill>
                                  <a:schemeClr val="tx1"/>
                                </a:solidFill>
                                <a:latin typeface="Cambria Math" panose="02040503050406030204" pitchFamily="18" charset="0"/>
                              </a:rPr>
                              <m:t>2</m:t>
                            </m:r>
                          </m:den>
                        </m:f>
                      </m:sup>
                    </m:sSup>
                    <m:r>
                      <a:rPr lang="en-US" b="0" i="1" smtClean="0">
                        <a:solidFill>
                          <a:schemeClr val="tx1"/>
                        </a:solidFill>
                        <a:latin typeface="Cambria Math" panose="02040503050406030204" pitchFamily="18" charset="0"/>
                      </a:rPr>
                      <m:t>∗</m:t>
                    </m:r>
                    <m:r>
                      <a:rPr lang="en-US" b="0" i="1" smtClean="0">
                        <a:solidFill>
                          <a:schemeClr val="tx1"/>
                        </a:solidFill>
                        <a:latin typeface="Cambria Math" panose="02040503050406030204" pitchFamily="18" charset="0"/>
                      </a:rPr>
                      <m:t>𝐵</m:t>
                    </m:r>
                  </m:oMath>
                </a14:m>
                <a:endParaRPr lang="en-US" b="0" dirty="0">
                  <a:solidFill>
                    <a:schemeClr val="tx1"/>
                  </a:solidFill>
                </a:endParaRPr>
              </a:p>
              <a:p>
                <a:pPr algn="l" rtl="0"/>
                <a14:m>
                  <m:oMath xmlns:m="http://schemas.openxmlformats.org/officeDocument/2006/math">
                    <m:r>
                      <a:rPr lang="en-US" b="0" i="1" smtClean="0">
                        <a:solidFill>
                          <a:schemeClr val="tx1"/>
                        </a:solidFill>
                        <a:latin typeface="Cambria Math" panose="02040503050406030204" pitchFamily="18" charset="0"/>
                      </a:rPr>
                      <m:t>𝐴</m:t>
                    </m:r>
                    <m:r>
                      <a:rPr lang="en-US" b="0" i="1" smtClean="0">
                        <a:solidFill>
                          <a:schemeClr val="tx1"/>
                        </a:solidFill>
                        <a:latin typeface="Cambria Math" panose="02040503050406030204" pitchFamily="18" charset="0"/>
                      </a:rPr>
                      <m:t>=</m:t>
                    </m:r>
                    <m:r>
                      <a:rPr lang="en-US" b="0" i="1" smtClean="0">
                        <a:solidFill>
                          <a:schemeClr val="tx1"/>
                        </a:solidFill>
                        <a:latin typeface="Cambria Math" panose="02040503050406030204" pitchFamily="18" charset="0"/>
                      </a:rPr>
                      <m:t>𝐵</m:t>
                    </m:r>
                    <m:r>
                      <a:rPr lang="en-US" b="0" i="1" smtClean="0">
                        <a:solidFill>
                          <a:schemeClr val="tx1"/>
                        </a:solidFill>
                        <a:latin typeface="Cambria Math" panose="02040503050406030204" pitchFamily="18" charset="0"/>
                      </a:rPr>
                      <m:t>∗</m:t>
                    </m:r>
                    <m:r>
                      <a:rPr lang="en-US" b="0" i="1" smtClean="0">
                        <a:solidFill>
                          <a:schemeClr val="tx1"/>
                        </a:solidFill>
                        <a:latin typeface="Cambria Math" panose="02040503050406030204" pitchFamily="18" charset="0"/>
                      </a:rPr>
                      <m:t>𝑌</m:t>
                    </m:r>
                    <m:r>
                      <a:rPr lang="en-US" b="0" i="1" smtClean="0">
                        <a:solidFill>
                          <a:schemeClr val="tx1"/>
                        </a:solidFill>
                        <a:latin typeface="Cambria Math" panose="02040503050406030204" pitchFamily="18" charset="0"/>
                      </a:rPr>
                      <m:t>……</m:t>
                    </m:r>
                    <m:r>
                      <a:rPr lang="en-US" b="0" i="1" smtClean="0">
                        <a:solidFill>
                          <a:schemeClr val="tx1"/>
                        </a:solidFill>
                        <a:latin typeface="Cambria Math" panose="02040503050406030204" pitchFamily="18" charset="0"/>
                      </a:rPr>
                      <m:t>𝑑𝐴</m:t>
                    </m:r>
                    <m:r>
                      <a:rPr lang="en-US" b="0" i="1" smtClean="0">
                        <a:solidFill>
                          <a:schemeClr val="tx1"/>
                        </a:solidFill>
                        <a:latin typeface="Cambria Math" panose="02040503050406030204" pitchFamily="18" charset="0"/>
                      </a:rPr>
                      <m:t>=</m:t>
                    </m:r>
                    <m:r>
                      <a:rPr lang="en-US" b="0" i="1" smtClean="0">
                        <a:solidFill>
                          <a:schemeClr val="tx1"/>
                        </a:solidFill>
                        <a:latin typeface="Cambria Math" panose="02040503050406030204" pitchFamily="18" charset="0"/>
                      </a:rPr>
                      <m:t>𝐵</m:t>
                    </m:r>
                    <m:r>
                      <a:rPr lang="en-US" b="0" i="1" smtClean="0">
                        <a:solidFill>
                          <a:schemeClr val="tx1"/>
                        </a:solidFill>
                        <a:latin typeface="Cambria Math" panose="02040503050406030204" pitchFamily="18" charset="0"/>
                      </a:rPr>
                      <m:t> </m:t>
                    </m:r>
                    <m:r>
                      <a:rPr lang="en-US" b="0" i="1" smtClean="0">
                        <a:solidFill>
                          <a:schemeClr val="tx1"/>
                        </a:solidFill>
                        <a:latin typeface="Cambria Math" panose="02040503050406030204" pitchFamily="18" charset="0"/>
                      </a:rPr>
                      <m:t>𝑑𝑌</m:t>
                    </m:r>
                  </m:oMath>
                </a14:m>
                <a:endParaRPr lang="en-US" b="0" dirty="0">
                  <a:solidFill>
                    <a:schemeClr val="tx1"/>
                  </a:solidFill>
                </a:endParaRPr>
              </a:p>
              <a:p>
                <a:pPr algn="l" rtl="0"/>
                <a14:m>
                  <m:oMath xmlns:m="http://schemas.openxmlformats.org/officeDocument/2006/math">
                    <m:r>
                      <a:rPr lang="en-US" i="1">
                        <a:solidFill>
                          <a:schemeClr val="tx1"/>
                        </a:solidFill>
                        <a:latin typeface="Cambria Math" panose="02040503050406030204" pitchFamily="18" charset="0"/>
                      </a:rPr>
                      <m:t>𝑑𝑞</m:t>
                    </m:r>
                    <m:r>
                      <a:rPr lang="en-US" i="1">
                        <a:solidFill>
                          <a:schemeClr val="tx1"/>
                        </a:solidFill>
                        <a:latin typeface="Cambria Math" panose="02040503050406030204" pitchFamily="18" charset="0"/>
                      </a:rPr>
                      <m:t>=</m:t>
                    </m:r>
                    <m:f>
                      <m:fPr>
                        <m:ctrlPr>
                          <a:rPr lang="en-US" i="1">
                            <a:solidFill>
                              <a:schemeClr val="tx1"/>
                            </a:solidFill>
                            <a:latin typeface="Cambria Math" panose="02040503050406030204" pitchFamily="18" charset="0"/>
                          </a:rPr>
                        </m:ctrlPr>
                      </m:fPr>
                      <m:num>
                        <m:r>
                          <a:rPr lang="en-US" i="1">
                            <a:solidFill>
                              <a:schemeClr val="tx1"/>
                            </a:solidFill>
                            <a:latin typeface="Cambria Math" panose="02040503050406030204" pitchFamily="18" charset="0"/>
                          </a:rPr>
                          <m:t>3</m:t>
                        </m:r>
                      </m:num>
                      <m:den>
                        <m:r>
                          <a:rPr lang="en-US" i="1">
                            <a:solidFill>
                              <a:schemeClr val="tx1"/>
                            </a:solidFill>
                            <a:latin typeface="Cambria Math" panose="02040503050406030204" pitchFamily="18" charset="0"/>
                          </a:rPr>
                          <m:t>2</m:t>
                        </m:r>
                      </m:den>
                    </m:f>
                    <m:r>
                      <a:rPr lang="en-US" i="1">
                        <a:solidFill>
                          <a:schemeClr val="tx1"/>
                        </a:solidFill>
                        <a:latin typeface="Cambria Math" panose="02040503050406030204" pitchFamily="18" charset="0"/>
                      </a:rPr>
                      <m:t>𝐶</m:t>
                    </m:r>
                    <m:rad>
                      <m:radPr>
                        <m:degHide m:val="on"/>
                        <m:ctrlPr>
                          <a:rPr lang="en-US" i="1">
                            <a:solidFill>
                              <a:schemeClr val="tx1"/>
                            </a:solidFill>
                            <a:latin typeface="Cambria Math" panose="02040503050406030204" pitchFamily="18" charset="0"/>
                          </a:rPr>
                        </m:ctrlPr>
                      </m:radPr>
                      <m:deg/>
                      <m:e>
                        <m:r>
                          <a:rPr lang="en-US" i="1">
                            <a:solidFill>
                              <a:schemeClr val="tx1"/>
                            </a:solidFill>
                            <a:latin typeface="Cambria Math" panose="02040503050406030204" pitchFamily="18" charset="0"/>
                          </a:rPr>
                          <m:t>𝑆</m:t>
                        </m:r>
                      </m:e>
                    </m:rad>
                    <m:r>
                      <a:rPr lang="en-US" i="1">
                        <a:solidFill>
                          <a:schemeClr val="tx1"/>
                        </a:solidFill>
                        <a:latin typeface="Cambria Math" panose="02040503050406030204" pitchFamily="18" charset="0"/>
                      </a:rPr>
                      <m:t>∗</m:t>
                    </m:r>
                    <m:sSup>
                      <m:sSupPr>
                        <m:ctrlPr>
                          <a:rPr lang="en-US" i="1">
                            <a:solidFill>
                              <a:schemeClr val="tx1"/>
                            </a:solidFill>
                            <a:latin typeface="Cambria Math" panose="02040503050406030204" pitchFamily="18" charset="0"/>
                          </a:rPr>
                        </m:ctrlPr>
                      </m:sSupPr>
                      <m:e>
                        <m:r>
                          <a:rPr lang="en-US" i="1">
                            <a:solidFill>
                              <a:schemeClr val="tx1"/>
                            </a:solidFill>
                            <a:latin typeface="Cambria Math" panose="02040503050406030204" pitchFamily="18" charset="0"/>
                          </a:rPr>
                          <m:t>𝑌</m:t>
                        </m:r>
                      </m:e>
                      <m:sup>
                        <m:f>
                          <m:fPr>
                            <m:ctrlPr>
                              <a:rPr lang="en-US" i="1">
                                <a:solidFill>
                                  <a:schemeClr val="tx1"/>
                                </a:solidFill>
                                <a:latin typeface="Cambria Math" panose="02040503050406030204" pitchFamily="18" charset="0"/>
                              </a:rPr>
                            </m:ctrlPr>
                          </m:fPr>
                          <m:num>
                            <m:r>
                              <a:rPr lang="en-US" i="1">
                                <a:solidFill>
                                  <a:schemeClr val="tx1"/>
                                </a:solidFill>
                                <a:latin typeface="Cambria Math" panose="02040503050406030204" pitchFamily="18" charset="0"/>
                              </a:rPr>
                              <m:t>1</m:t>
                            </m:r>
                          </m:num>
                          <m:den>
                            <m:r>
                              <a:rPr lang="en-US" i="1">
                                <a:solidFill>
                                  <a:schemeClr val="tx1"/>
                                </a:solidFill>
                                <a:latin typeface="Cambria Math" panose="02040503050406030204" pitchFamily="18" charset="0"/>
                              </a:rPr>
                              <m:t>2</m:t>
                            </m:r>
                          </m:den>
                        </m:f>
                      </m:sup>
                    </m:sSup>
                    <m:r>
                      <a:rPr lang="en-US" i="1">
                        <a:solidFill>
                          <a:schemeClr val="tx1"/>
                        </a:solidFill>
                        <a:latin typeface="Cambria Math" panose="02040503050406030204" pitchFamily="18" charset="0"/>
                      </a:rPr>
                      <m:t>∗</m:t>
                    </m:r>
                    <m:r>
                      <a:rPr lang="en-US" i="1">
                        <a:solidFill>
                          <a:schemeClr val="tx1"/>
                        </a:solidFill>
                        <a:latin typeface="Cambria Math" panose="02040503050406030204" pitchFamily="18" charset="0"/>
                      </a:rPr>
                      <m:t>𝐵𝑑𝑌</m:t>
                    </m:r>
                  </m:oMath>
                </a14:m>
                <a:endParaRPr lang="en-US" dirty="0">
                  <a:solidFill>
                    <a:schemeClr val="tx1"/>
                  </a:solidFill>
                </a:endParaRPr>
              </a:p>
            </p:txBody>
          </p:sp>
        </mc:Choice>
        <mc:Fallback xmlns="">
          <p:sp>
            <p:nvSpPr>
              <p:cNvPr id="5" name="Content Placeholder 2"/>
              <p:cNvSpPr>
                <a:spLocks noGrp="1" noRot="1" noChangeAspect="1" noMove="1" noResize="1" noEditPoints="1" noAdjustHandles="1" noChangeArrowheads="1" noChangeShapeType="1" noTextEdit="1"/>
              </p:cNvSpPr>
              <p:nvPr>
                <p:ph idx="1"/>
              </p:nvPr>
            </p:nvSpPr>
            <p:spPr>
              <a:xfrm>
                <a:off x="4369568" y="1772816"/>
                <a:ext cx="3851919" cy="4267200"/>
              </a:xfrm>
              <a:blipFill>
                <a:blip r:embed="rId2"/>
                <a:stretch>
                  <a:fillRect l="-475"/>
                </a:stretch>
              </a:blipFill>
            </p:spPr>
            <p:txBody>
              <a:bodyPr/>
              <a:lstStyle/>
              <a:p>
                <a:r>
                  <a:rPr lang="ar-IQ">
                    <a:noFill/>
                  </a:rPr>
                  <a:t> </a:t>
                </a:r>
              </a:p>
            </p:txBody>
          </p:sp>
        </mc:Fallback>
      </mc:AlternateContent>
      <mc:AlternateContent xmlns:mc="http://schemas.openxmlformats.org/markup-compatibility/2006" xmlns:a14="http://schemas.microsoft.com/office/drawing/2010/main">
        <mc:Choice Requires="a14">
          <p:sp>
            <p:nvSpPr>
              <p:cNvPr id="4" name="Content Placeholder 3"/>
              <p:cNvSpPr>
                <a:spLocks noGrp="1"/>
              </p:cNvSpPr>
              <p:nvPr>
                <p:ph sz="half" idx="4294967295"/>
              </p:nvPr>
            </p:nvSpPr>
            <p:spPr>
              <a:xfrm>
                <a:off x="8301038" y="1760538"/>
                <a:ext cx="3887787" cy="4267200"/>
              </a:xfrm>
              <a:prstGeom prst="rect">
                <a:avLst/>
              </a:prstGeom>
            </p:spPr>
            <p:txBody>
              <a:bodyPr>
                <a:normAutofit/>
              </a:bodyPr>
              <a:lstStyle/>
              <a:p>
                <a:pPr algn="l" rtl="0"/>
                <a14:m>
                  <m:oMath xmlns:m="http://schemas.openxmlformats.org/officeDocument/2006/math">
                    <m:r>
                      <a:rPr lang="en-US" i="1" smtClean="0">
                        <a:latin typeface="Cambria Math" panose="02040503050406030204" pitchFamily="18" charset="0"/>
                      </a:rPr>
                      <m:t>𝑢</m:t>
                    </m:r>
                    <m:r>
                      <a:rPr lang="en-US" i="1" smtClean="0">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𝑑𝑞</m:t>
                        </m:r>
                      </m:num>
                      <m:den>
                        <m:r>
                          <a:rPr lang="en-US" i="1">
                            <a:latin typeface="Cambria Math" panose="02040503050406030204" pitchFamily="18" charset="0"/>
                          </a:rPr>
                          <m:t>𝑑𝐴</m:t>
                        </m:r>
                      </m:den>
                    </m:f>
                    <m:r>
                      <a:rPr lang="en-US" b="0" i="1" smtClean="0">
                        <a:latin typeface="Cambria Math" panose="02040503050406030204" pitchFamily="18" charset="0"/>
                      </a:rPr>
                      <m:t>=</m:t>
                    </m:r>
                    <m:f>
                      <m:fPr>
                        <m:ctrlPr>
                          <a:rPr lang="en-US" b="0" i="1" smtClean="0">
                            <a:latin typeface="Cambria Math" panose="02040503050406030204" pitchFamily="18" charset="0"/>
                          </a:rPr>
                        </m:ctrlPr>
                      </m:fPr>
                      <m:num>
                        <m:f>
                          <m:fPr>
                            <m:ctrlPr>
                              <a:rPr lang="en-US" i="1">
                                <a:latin typeface="Cambria Math" panose="02040503050406030204" pitchFamily="18" charset="0"/>
                              </a:rPr>
                            </m:ctrlPr>
                          </m:fPr>
                          <m:num>
                            <m:r>
                              <a:rPr lang="en-US" i="1">
                                <a:latin typeface="Cambria Math" panose="02040503050406030204" pitchFamily="18" charset="0"/>
                              </a:rPr>
                              <m:t>3</m:t>
                            </m:r>
                          </m:num>
                          <m:den>
                            <m:r>
                              <a:rPr lang="en-US" i="1">
                                <a:latin typeface="Cambria Math" panose="02040503050406030204" pitchFamily="18" charset="0"/>
                              </a:rPr>
                              <m:t>2</m:t>
                            </m:r>
                          </m:den>
                        </m:f>
                        <m:r>
                          <a:rPr lang="en-US" i="1">
                            <a:latin typeface="Cambria Math" panose="02040503050406030204" pitchFamily="18" charset="0"/>
                          </a:rPr>
                          <m:t>𝐶</m:t>
                        </m:r>
                        <m:rad>
                          <m:radPr>
                            <m:degHide m:val="on"/>
                            <m:ctrlPr>
                              <a:rPr lang="en-US" i="1">
                                <a:latin typeface="Cambria Math" panose="02040503050406030204" pitchFamily="18" charset="0"/>
                              </a:rPr>
                            </m:ctrlPr>
                          </m:radPr>
                          <m:deg/>
                          <m:e>
                            <m:r>
                              <a:rPr lang="en-US" i="1">
                                <a:latin typeface="Cambria Math" panose="02040503050406030204" pitchFamily="18" charset="0"/>
                              </a:rPr>
                              <m:t>𝑆</m:t>
                            </m:r>
                          </m:e>
                        </m:rad>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𝑌</m:t>
                            </m:r>
                          </m:e>
                          <m:sup>
                            <m:f>
                              <m:fPr>
                                <m:ctrlPr>
                                  <a:rPr lang="en-US" i="1">
                                    <a:latin typeface="Cambria Math" panose="02040503050406030204" pitchFamily="18" charset="0"/>
                                  </a:rPr>
                                </m:ctrlPr>
                              </m:fPr>
                              <m:num>
                                <m:r>
                                  <a:rPr lang="en-US" i="1">
                                    <a:latin typeface="Cambria Math" panose="02040503050406030204" pitchFamily="18" charset="0"/>
                                  </a:rPr>
                                  <m:t>1</m:t>
                                </m:r>
                              </m:num>
                              <m:den>
                                <m:r>
                                  <a:rPr lang="en-US" i="1">
                                    <a:latin typeface="Cambria Math" panose="02040503050406030204" pitchFamily="18" charset="0"/>
                                  </a:rPr>
                                  <m:t>2</m:t>
                                </m:r>
                              </m:den>
                            </m:f>
                          </m:sup>
                        </m:sSup>
                        <m:r>
                          <a:rPr lang="en-US" i="1">
                            <a:latin typeface="Cambria Math" panose="02040503050406030204" pitchFamily="18" charset="0"/>
                          </a:rPr>
                          <m:t>∗</m:t>
                        </m:r>
                        <m:r>
                          <a:rPr lang="en-US" i="1">
                            <a:latin typeface="Cambria Math" panose="02040503050406030204" pitchFamily="18" charset="0"/>
                          </a:rPr>
                          <m:t>𝐵𝑑𝑌</m:t>
                        </m:r>
                      </m:num>
                      <m:den>
                        <m:r>
                          <a:rPr lang="en-US" i="1">
                            <a:latin typeface="Cambria Math" panose="02040503050406030204" pitchFamily="18" charset="0"/>
                          </a:rPr>
                          <m:t>𝐵</m:t>
                        </m:r>
                        <m:r>
                          <a:rPr lang="en-US" i="1">
                            <a:latin typeface="Cambria Math" panose="02040503050406030204" pitchFamily="18" charset="0"/>
                          </a:rPr>
                          <m:t> </m:t>
                        </m:r>
                        <m:r>
                          <a:rPr lang="en-US" i="1">
                            <a:latin typeface="Cambria Math" panose="02040503050406030204" pitchFamily="18" charset="0"/>
                          </a:rPr>
                          <m:t>𝑑𝑌</m:t>
                        </m:r>
                      </m:den>
                    </m:f>
                  </m:oMath>
                </a14:m>
                <a:endParaRPr lang="en-US" b="0" dirty="0"/>
              </a:p>
              <a:p>
                <a:pPr algn="l" rtl="0"/>
                <a14:m>
                  <m:oMath xmlns:m="http://schemas.openxmlformats.org/officeDocument/2006/math">
                    <m:r>
                      <a:rPr lang="en-US" b="0" i="1" smtClean="0">
                        <a:latin typeface="Cambria Math" panose="02040503050406030204" pitchFamily="18" charset="0"/>
                      </a:rPr>
                      <m:t>𝑢</m:t>
                    </m:r>
                    <m:r>
                      <a:rPr lang="en-US" b="0" i="1" smtClean="0">
                        <a:latin typeface="Cambria Math" panose="02040503050406030204" pitchFamily="18" charset="0"/>
                      </a:rPr>
                      <m:t>=</m:t>
                    </m:r>
                    <m:r>
                      <a:rPr lang="en-US" b="0" i="1" smtClean="0">
                        <a:latin typeface="Cambria Math" panose="02040503050406030204" pitchFamily="18" charset="0"/>
                      </a:rPr>
                      <m:t>𝐶</m:t>
                    </m:r>
                    <m:rad>
                      <m:radPr>
                        <m:degHide m:val="on"/>
                        <m:ctrlPr>
                          <a:rPr lang="en-US" b="0" i="1" smtClean="0">
                            <a:latin typeface="Cambria Math" panose="02040503050406030204" pitchFamily="18" charset="0"/>
                          </a:rPr>
                        </m:ctrlPr>
                      </m:radPr>
                      <m:deg/>
                      <m:e>
                        <m:r>
                          <a:rPr lang="en-US" b="0" i="1" smtClean="0">
                            <a:latin typeface="Cambria Math" panose="02040503050406030204" pitchFamily="18" charset="0"/>
                          </a:rPr>
                          <m:t>𝑆</m:t>
                        </m:r>
                      </m:e>
                    </m:rad>
                    <m:sSup>
                      <m:sSupPr>
                        <m:ctrlPr>
                          <a:rPr lang="en-US" b="0" i="1" smtClean="0">
                            <a:latin typeface="Cambria Math" panose="02040503050406030204" pitchFamily="18" charset="0"/>
                          </a:rPr>
                        </m:ctrlPr>
                      </m:sSupPr>
                      <m:e>
                        <m:r>
                          <a:rPr lang="en-US" b="0" i="1" smtClean="0">
                            <a:latin typeface="Cambria Math" panose="02040503050406030204" pitchFamily="18" charset="0"/>
                          </a:rPr>
                          <m:t>𝑌</m:t>
                        </m:r>
                      </m:e>
                      <m:sup>
                        <m:r>
                          <a:rPr lang="en-US" b="0" i="1" smtClean="0">
                            <a:latin typeface="Cambria Math" panose="02040503050406030204" pitchFamily="18" charset="0"/>
                          </a:rPr>
                          <m:t>1</m:t>
                        </m:r>
                        <m:r>
                          <a:rPr lang="en-US" b="0" i="1" smtClean="0">
                            <a:latin typeface="Cambria Math" panose="02040503050406030204" pitchFamily="18" charset="0"/>
                          </a:rPr>
                          <m:t>/</m:t>
                        </m:r>
                        <m:r>
                          <a:rPr lang="en-US" b="0" i="1" smtClean="0">
                            <a:latin typeface="Cambria Math" panose="02040503050406030204" pitchFamily="18" charset="0"/>
                          </a:rPr>
                          <m:t>2</m:t>
                        </m:r>
                      </m:sup>
                    </m:sSup>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3</m:t>
                        </m:r>
                      </m:num>
                      <m:den>
                        <m:r>
                          <a:rPr lang="en-US" b="0" i="1" smtClean="0">
                            <a:latin typeface="Cambria Math" panose="02040503050406030204" pitchFamily="18" charset="0"/>
                          </a:rPr>
                          <m:t>2</m:t>
                        </m:r>
                      </m:den>
                    </m:f>
                  </m:oMath>
                </a14:m>
                <a:endParaRPr lang="en-US" b="0" dirty="0"/>
              </a:p>
              <a:p>
                <a:pPr algn="l" rtl="0"/>
                <a:r>
                  <a:rPr lang="en-US" dirty="0"/>
                  <a:t>But </a:t>
                </a:r>
                <a14:m>
                  <m:oMath xmlns:m="http://schemas.openxmlformats.org/officeDocument/2006/math">
                    <m:r>
                      <a:rPr lang="en-US" i="1">
                        <a:latin typeface="Cambria Math" panose="02040503050406030204" pitchFamily="18" charset="0"/>
                      </a:rPr>
                      <m:t>𝑉</m:t>
                    </m:r>
                    <m:r>
                      <a:rPr lang="en-US" i="1">
                        <a:latin typeface="Cambria Math" panose="02040503050406030204" pitchFamily="18" charset="0"/>
                      </a:rPr>
                      <m:t>=</m:t>
                    </m:r>
                    <m:r>
                      <a:rPr lang="en-US" i="1">
                        <a:latin typeface="Cambria Math" panose="02040503050406030204" pitchFamily="18" charset="0"/>
                      </a:rPr>
                      <m:t>𝐶</m:t>
                    </m:r>
                    <m:rad>
                      <m:radPr>
                        <m:degHide m:val="on"/>
                        <m:ctrlPr>
                          <a:rPr lang="en-US" i="1">
                            <a:latin typeface="Cambria Math" panose="02040503050406030204" pitchFamily="18" charset="0"/>
                          </a:rPr>
                        </m:ctrlPr>
                      </m:radPr>
                      <m:deg/>
                      <m:e>
                        <m:r>
                          <a:rPr lang="en-US" i="1">
                            <a:latin typeface="Cambria Math" panose="02040503050406030204" pitchFamily="18" charset="0"/>
                          </a:rPr>
                          <m:t>𝑅</m:t>
                        </m:r>
                        <m:r>
                          <a:rPr lang="en-US" i="1">
                            <a:latin typeface="Cambria Math" panose="02040503050406030204" pitchFamily="18" charset="0"/>
                          </a:rPr>
                          <m:t>∗</m:t>
                        </m:r>
                        <m:r>
                          <a:rPr lang="en-US" i="1">
                            <a:latin typeface="Cambria Math" panose="02040503050406030204" pitchFamily="18" charset="0"/>
                          </a:rPr>
                          <m:t>𝑆</m:t>
                        </m:r>
                      </m:e>
                    </m:rad>
                  </m:oMath>
                </a14:m>
                <a:endParaRPr lang="en-US" dirty="0"/>
              </a:p>
              <a:p>
                <a:pPr algn="l" rtl="0"/>
                <a14:m>
                  <m:oMath xmlns:m="http://schemas.openxmlformats.org/officeDocument/2006/math">
                    <m:r>
                      <a:rPr lang="en-US" b="0" i="1" smtClean="0">
                        <a:latin typeface="Cambria Math" panose="02040503050406030204" pitchFamily="18" charset="0"/>
                      </a:rPr>
                      <m:t>𝑢</m:t>
                    </m:r>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3</m:t>
                        </m:r>
                      </m:num>
                      <m:den>
                        <m:r>
                          <a:rPr lang="en-US" b="0" i="1" smtClean="0">
                            <a:latin typeface="Cambria Math" panose="02040503050406030204" pitchFamily="18" charset="0"/>
                          </a:rPr>
                          <m:t>2</m:t>
                        </m:r>
                      </m:den>
                    </m:f>
                    <m:r>
                      <a:rPr lang="en-US" b="0" i="1" smtClean="0">
                        <a:latin typeface="Cambria Math" panose="02040503050406030204" pitchFamily="18" charset="0"/>
                      </a:rPr>
                      <m:t>𝑉</m:t>
                    </m:r>
                  </m:oMath>
                </a14:m>
                <a:endParaRPr lang="en-US" b="0" dirty="0"/>
              </a:p>
              <a:p>
                <a:pPr algn="l" rtl="0"/>
                <a14:m>
                  <m:oMath xmlns:m="http://schemas.openxmlformats.org/officeDocument/2006/math">
                    <m:r>
                      <a:rPr lang="en-US" b="0" i="1" smtClean="0">
                        <a:latin typeface="Cambria Math" panose="02040503050406030204" pitchFamily="18" charset="0"/>
                      </a:rPr>
                      <m:t>𝑢</m:t>
                    </m:r>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3</m:t>
                        </m:r>
                      </m:num>
                      <m:den>
                        <m:r>
                          <a:rPr lang="en-US" b="0" i="1" smtClean="0">
                            <a:latin typeface="Cambria Math" panose="02040503050406030204" pitchFamily="18" charset="0"/>
                          </a:rPr>
                          <m:t>2</m:t>
                        </m:r>
                      </m:den>
                    </m:f>
                    <m:r>
                      <a:rPr lang="en-US" b="0" i="1" smtClean="0">
                        <a:latin typeface="Cambria Math" panose="02040503050406030204" pitchFamily="18" charset="0"/>
                      </a:rPr>
                      <m:t>∗</m:t>
                    </m:r>
                    <m:r>
                      <a:rPr lang="en-US" b="0" i="1" smtClean="0">
                        <a:latin typeface="Cambria Math" panose="02040503050406030204" pitchFamily="18" charset="0"/>
                      </a:rPr>
                      <m:t>0</m:t>
                    </m:r>
                    <m:r>
                      <a:rPr lang="en-US" b="0" i="1" smtClean="0">
                        <a:latin typeface="Cambria Math" panose="02040503050406030204" pitchFamily="18" charset="0"/>
                      </a:rPr>
                      <m:t>.</m:t>
                    </m:r>
                    <m:r>
                      <a:rPr lang="en-US" b="0" i="1" smtClean="0">
                        <a:latin typeface="Cambria Math" panose="02040503050406030204" pitchFamily="18" charset="0"/>
                      </a:rPr>
                      <m:t>665</m:t>
                    </m:r>
                    <m:r>
                      <a:rPr lang="en-US" b="0" i="1" smtClean="0">
                        <a:latin typeface="Cambria Math" panose="02040503050406030204" pitchFamily="18" charset="0"/>
                      </a:rPr>
                      <m:t>=</m:t>
                    </m:r>
                    <m:r>
                      <a:rPr lang="en-US" b="0" i="1" smtClean="0">
                        <a:latin typeface="Cambria Math" panose="02040503050406030204" pitchFamily="18" charset="0"/>
                      </a:rPr>
                      <m:t>0</m:t>
                    </m:r>
                    <m:r>
                      <a:rPr lang="en-US" b="0" i="1" smtClean="0">
                        <a:latin typeface="Cambria Math" panose="02040503050406030204" pitchFamily="18" charset="0"/>
                      </a:rPr>
                      <m:t>.</m:t>
                    </m:r>
                    <m:r>
                      <a:rPr lang="en-US" b="0" i="1" smtClean="0">
                        <a:latin typeface="Cambria Math" panose="02040503050406030204" pitchFamily="18" charset="0"/>
                      </a:rPr>
                      <m:t>9975</m:t>
                    </m:r>
                    <m:f>
                      <m:fPr>
                        <m:ctrlPr>
                          <a:rPr lang="en-US" b="0" i="1" smtClean="0">
                            <a:latin typeface="Cambria Math" panose="02040503050406030204" pitchFamily="18" charset="0"/>
                          </a:rPr>
                        </m:ctrlPr>
                      </m:fPr>
                      <m:num>
                        <m:r>
                          <a:rPr lang="en-US" b="0" i="1" smtClean="0">
                            <a:latin typeface="Cambria Math" panose="02040503050406030204" pitchFamily="18" charset="0"/>
                          </a:rPr>
                          <m:t>𝑚</m:t>
                        </m:r>
                      </m:num>
                      <m:den>
                        <m:r>
                          <a:rPr lang="en-US" b="0" i="1" smtClean="0">
                            <a:latin typeface="Cambria Math" panose="02040503050406030204" pitchFamily="18" charset="0"/>
                          </a:rPr>
                          <m:t>𝑠</m:t>
                        </m:r>
                      </m:den>
                    </m:f>
                  </m:oMath>
                </a14:m>
                <a:endParaRPr lang="en-US" dirty="0"/>
              </a:p>
              <a:p>
                <a:pPr algn="l" rtl="0"/>
                <a:endParaRPr lang="ar-IQ" dirty="0"/>
              </a:p>
            </p:txBody>
          </p:sp>
        </mc:Choice>
        <mc:Fallback xmlns="">
          <p:sp>
            <p:nvSpPr>
              <p:cNvPr id="4" name="Content Placeholder 3"/>
              <p:cNvSpPr>
                <a:spLocks noGrp="1" noRot="1" noChangeAspect="1" noMove="1" noResize="1" noEditPoints="1" noAdjustHandles="1" noChangeArrowheads="1" noChangeShapeType="1" noTextEdit="1"/>
              </p:cNvSpPr>
              <p:nvPr>
                <p:ph sz="half" idx="4294967295"/>
              </p:nvPr>
            </p:nvSpPr>
            <p:spPr>
              <a:xfrm>
                <a:off x="7894612" y="1760172"/>
                <a:ext cx="3888432" cy="4267200"/>
              </a:xfrm>
              <a:prstGeom prst="rect">
                <a:avLst/>
              </a:prstGeom>
              <a:blipFill>
                <a:blip r:embed="rId3"/>
                <a:stretch>
                  <a:fillRect l="-1254"/>
                </a:stretch>
              </a:blipFill>
            </p:spPr>
            <p:txBody>
              <a:bodyPr/>
              <a:lstStyle/>
              <a:p>
                <a:r>
                  <a:rPr lang="ar-IQ">
                    <a:noFill/>
                  </a:rPr>
                  <a:t> </a:t>
                </a:r>
              </a:p>
            </p:txBody>
          </p:sp>
        </mc:Fallback>
      </mc:AlternateContent>
      <mc:AlternateContent xmlns:mc="http://schemas.openxmlformats.org/markup-compatibility/2006" xmlns:a14="http://schemas.microsoft.com/office/drawing/2010/main">
        <mc:Choice Requires="a14">
          <p:sp>
            <p:nvSpPr>
              <p:cNvPr id="7" name="Content Placeholder 2"/>
              <p:cNvSpPr txBox="1">
                <a:spLocks/>
              </p:cNvSpPr>
              <p:nvPr/>
            </p:nvSpPr>
            <p:spPr>
              <a:xfrm>
                <a:off x="333772" y="1772816"/>
                <a:ext cx="4035796" cy="2448272"/>
              </a:xfrm>
              <a:prstGeom prst="rect">
                <a:avLst/>
              </a:prstGeom>
            </p:spPr>
            <p:txBody>
              <a:bodyPr vert="horz" lIns="91440" tIns="45720" rIns="91440" bIns="45720" rtlCol="0">
                <a:normAutofit/>
              </a:bodyPr>
              <a:lstStyle>
                <a:lvl1pPr marL="274320" indent="-274320" algn="r" defTabSz="914400" rtl="1" eaLnBrk="1" latinLnBrk="0" hangingPunct="1">
                  <a:lnSpc>
                    <a:spcPct val="90000"/>
                  </a:lnSpc>
                  <a:spcBef>
                    <a:spcPts val="1800"/>
                  </a:spcBef>
                  <a:buClr>
                    <a:schemeClr val="tx2"/>
                  </a:buClr>
                  <a:buSzPct val="80000"/>
                  <a:buFont typeface="Wingdings 3" panose="05040102010807070707" pitchFamily="18" charset="2"/>
                  <a:buChar char="u"/>
                  <a:defRPr sz="2400" kern="1200">
                    <a:solidFill>
                      <a:schemeClr val="bg1"/>
                    </a:solidFill>
                    <a:latin typeface="+mn-lt"/>
                    <a:ea typeface="+mn-ea"/>
                    <a:cs typeface="+mn-cs"/>
                  </a:defRPr>
                </a:lvl1pPr>
                <a:lvl2pPr marL="548640" indent="-274320" algn="r" defTabSz="914400" rtl="1" eaLnBrk="1" latinLnBrk="0" hangingPunct="1">
                  <a:lnSpc>
                    <a:spcPct val="90000"/>
                  </a:lnSpc>
                  <a:spcBef>
                    <a:spcPts val="600"/>
                  </a:spcBef>
                  <a:buClr>
                    <a:schemeClr val="tx2"/>
                  </a:buClr>
                  <a:buSzPct val="100000"/>
                  <a:buFont typeface="Wingdings 3" panose="05040102010807070707" pitchFamily="18" charset="2"/>
                  <a:buChar char="u"/>
                  <a:defRPr sz="2000" kern="1200">
                    <a:solidFill>
                      <a:schemeClr val="bg1"/>
                    </a:solidFill>
                    <a:latin typeface="+mn-lt"/>
                    <a:ea typeface="+mn-ea"/>
                    <a:cs typeface="+mn-cs"/>
                  </a:defRPr>
                </a:lvl2pPr>
                <a:lvl3pPr marL="777240" indent="-228600" algn="r" defTabSz="914400" rtl="1" eaLnBrk="1" latinLnBrk="0" hangingPunct="1">
                  <a:lnSpc>
                    <a:spcPct val="90000"/>
                  </a:lnSpc>
                  <a:spcBef>
                    <a:spcPts val="600"/>
                  </a:spcBef>
                  <a:buClr>
                    <a:schemeClr val="tx2"/>
                  </a:buClr>
                  <a:buSzPct val="80000"/>
                  <a:buFont typeface="Wingdings 3" panose="05040102010807070707" pitchFamily="18" charset="2"/>
                  <a:buChar char="u"/>
                  <a:defRPr sz="1800" kern="1200">
                    <a:solidFill>
                      <a:schemeClr val="bg1"/>
                    </a:solidFill>
                    <a:latin typeface="+mn-lt"/>
                    <a:ea typeface="+mn-ea"/>
                    <a:cs typeface="+mn-cs"/>
                  </a:defRPr>
                </a:lvl3pPr>
                <a:lvl4pPr marL="1005840" indent="-228600" algn="r" defTabSz="914400" rtl="1" eaLnBrk="1" latinLnBrk="0" hangingPunct="1">
                  <a:lnSpc>
                    <a:spcPct val="90000"/>
                  </a:lnSpc>
                  <a:spcBef>
                    <a:spcPts val="600"/>
                  </a:spcBef>
                  <a:buClr>
                    <a:schemeClr val="tx2"/>
                  </a:buClr>
                  <a:buSzPct val="100000"/>
                  <a:buFont typeface="Wingdings 3" panose="05040102010807070707" pitchFamily="18" charset="2"/>
                  <a:buChar char="u"/>
                  <a:defRPr sz="1600" kern="1200">
                    <a:solidFill>
                      <a:schemeClr val="bg1"/>
                    </a:solidFill>
                    <a:latin typeface="+mn-lt"/>
                    <a:ea typeface="+mn-ea"/>
                    <a:cs typeface="+mn-cs"/>
                  </a:defRPr>
                </a:lvl4pPr>
                <a:lvl5pPr marL="1234440" indent="-228600" algn="r" defTabSz="914400" rtl="1" eaLnBrk="1" latinLnBrk="0" hangingPunct="1">
                  <a:lnSpc>
                    <a:spcPct val="90000"/>
                  </a:lnSpc>
                  <a:spcBef>
                    <a:spcPts val="600"/>
                  </a:spcBef>
                  <a:buClr>
                    <a:schemeClr val="tx2"/>
                  </a:buClr>
                  <a:buSzPct val="100000"/>
                  <a:buFont typeface="Wingdings 3" panose="05040102010807070707" pitchFamily="18" charset="2"/>
                  <a:buChar char="u"/>
                  <a:defRPr sz="1600" kern="1200">
                    <a:solidFill>
                      <a:schemeClr val="bg1"/>
                    </a:solidFill>
                    <a:latin typeface="+mn-lt"/>
                    <a:ea typeface="+mn-ea"/>
                    <a:cs typeface="+mn-cs"/>
                  </a:defRPr>
                </a:lvl5pPr>
                <a:lvl6pPr marL="1463040" indent="-228600" algn="r" defTabSz="914400" rtl="1" eaLnBrk="1" latinLnBrk="0" hangingPunct="1">
                  <a:lnSpc>
                    <a:spcPct val="90000"/>
                  </a:lnSpc>
                  <a:spcBef>
                    <a:spcPts val="600"/>
                  </a:spcBef>
                  <a:buClr>
                    <a:schemeClr val="tx2"/>
                  </a:buClr>
                  <a:buSzPct val="100000"/>
                  <a:buFont typeface="Wingdings 3" panose="05040102010807070707" pitchFamily="18" charset="2"/>
                  <a:buChar char="u"/>
                  <a:defRPr sz="1600" kern="1200" baseline="0">
                    <a:solidFill>
                      <a:schemeClr val="bg1"/>
                    </a:solidFill>
                    <a:latin typeface="+mn-lt"/>
                    <a:ea typeface="+mn-ea"/>
                    <a:cs typeface="+mn-cs"/>
                  </a:defRPr>
                </a:lvl6pPr>
                <a:lvl7pPr marL="1691640" indent="-228600" algn="r" defTabSz="914400" rtl="1" eaLnBrk="1" latinLnBrk="0" hangingPunct="1">
                  <a:lnSpc>
                    <a:spcPct val="90000"/>
                  </a:lnSpc>
                  <a:spcBef>
                    <a:spcPts val="600"/>
                  </a:spcBef>
                  <a:buClr>
                    <a:schemeClr val="tx2"/>
                  </a:buClr>
                  <a:buSzPct val="80000"/>
                  <a:buFont typeface="Wingdings 3" panose="05040102010807070707" pitchFamily="18" charset="2"/>
                  <a:buChar char="u"/>
                  <a:defRPr sz="1600" kern="1200" baseline="0">
                    <a:solidFill>
                      <a:schemeClr val="bg1"/>
                    </a:solidFill>
                    <a:latin typeface="+mn-lt"/>
                    <a:ea typeface="+mn-ea"/>
                    <a:cs typeface="+mn-cs"/>
                  </a:defRPr>
                </a:lvl7pPr>
                <a:lvl8pPr marL="1920240" indent="-228600" algn="r" defTabSz="914400" rtl="1" eaLnBrk="1" latinLnBrk="0" hangingPunct="1">
                  <a:lnSpc>
                    <a:spcPct val="90000"/>
                  </a:lnSpc>
                  <a:spcBef>
                    <a:spcPts val="600"/>
                  </a:spcBef>
                  <a:buClr>
                    <a:schemeClr val="tx2"/>
                  </a:buClr>
                  <a:buSzPct val="100000"/>
                  <a:buFont typeface="Wingdings 3" panose="05040102010807070707" pitchFamily="18" charset="2"/>
                  <a:buChar char="u"/>
                  <a:defRPr sz="1600" kern="1200" baseline="0">
                    <a:solidFill>
                      <a:schemeClr val="bg1"/>
                    </a:solidFill>
                    <a:latin typeface="+mn-lt"/>
                    <a:ea typeface="+mn-ea"/>
                    <a:cs typeface="+mn-cs"/>
                  </a:defRPr>
                </a:lvl8pPr>
                <a:lvl9pPr marL="2148840" indent="-228600" algn="r" defTabSz="914400" rtl="1" eaLnBrk="1" latinLnBrk="0" hangingPunct="1">
                  <a:lnSpc>
                    <a:spcPct val="90000"/>
                  </a:lnSpc>
                  <a:spcBef>
                    <a:spcPts val="600"/>
                  </a:spcBef>
                  <a:buClr>
                    <a:schemeClr val="tx2"/>
                  </a:buClr>
                  <a:buSzPct val="80000"/>
                  <a:buFont typeface="Wingdings 3" panose="05040102010807070707" pitchFamily="18" charset="2"/>
                  <a:buChar char="u"/>
                  <a:defRPr sz="1600" kern="1200" baseline="0">
                    <a:solidFill>
                      <a:schemeClr val="bg1"/>
                    </a:solidFill>
                    <a:latin typeface="+mn-lt"/>
                    <a:ea typeface="+mn-ea"/>
                    <a:cs typeface="+mn-cs"/>
                  </a:defRPr>
                </a:lvl9pPr>
              </a:lstStyle>
              <a:p>
                <a:pPr algn="l" rtl="0"/>
                <a14:m>
                  <m:oMath xmlns:m="http://schemas.openxmlformats.org/officeDocument/2006/math">
                    <m:r>
                      <a:rPr lang="en-US" b="0" i="1" smtClean="0">
                        <a:solidFill>
                          <a:schemeClr val="tx1"/>
                        </a:solidFill>
                        <a:latin typeface="Cambria Math" panose="02040503050406030204" pitchFamily="18" charset="0"/>
                      </a:rPr>
                      <m:t>𝑞</m:t>
                    </m:r>
                    <m:r>
                      <a:rPr lang="en-US" b="0" i="1" smtClean="0">
                        <a:solidFill>
                          <a:schemeClr val="tx1"/>
                        </a:solidFill>
                        <a:latin typeface="Cambria Math" panose="02040503050406030204" pitchFamily="18" charset="0"/>
                      </a:rPr>
                      <m:t>=</m:t>
                    </m:r>
                    <m:r>
                      <a:rPr lang="en-US" b="0" i="1" smtClean="0">
                        <a:solidFill>
                          <a:schemeClr val="tx1"/>
                        </a:solidFill>
                        <a:latin typeface="Cambria Math" panose="02040503050406030204" pitchFamily="18" charset="0"/>
                      </a:rPr>
                      <m:t>𝑘</m:t>
                    </m:r>
                    <m:sSup>
                      <m:sSupPr>
                        <m:ctrlPr>
                          <a:rPr lang="en-US" b="0" i="1" smtClean="0">
                            <a:solidFill>
                              <a:schemeClr val="tx1"/>
                            </a:solidFill>
                            <a:latin typeface="Cambria Math" panose="02040503050406030204" pitchFamily="18" charset="0"/>
                          </a:rPr>
                        </m:ctrlPr>
                      </m:sSupPr>
                      <m:e>
                        <m:d>
                          <m:dPr>
                            <m:ctrlPr>
                              <a:rPr lang="en-US" i="1">
                                <a:solidFill>
                                  <a:schemeClr val="tx1"/>
                                </a:solidFill>
                                <a:latin typeface="Cambria Math" panose="02040503050406030204" pitchFamily="18" charset="0"/>
                              </a:rPr>
                            </m:ctrlPr>
                          </m:dPr>
                          <m:e>
                            <m:r>
                              <a:rPr lang="en-US" i="1">
                                <a:solidFill>
                                  <a:schemeClr val="tx1"/>
                                </a:solidFill>
                                <a:latin typeface="Cambria Math" panose="02040503050406030204" pitchFamily="18" charset="0"/>
                              </a:rPr>
                              <m:t>𝑔</m:t>
                            </m:r>
                            <m:r>
                              <a:rPr lang="en-US" i="1">
                                <a:solidFill>
                                  <a:schemeClr val="tx1"/>
                                </a:solidFill>
                                <a:latin typeface="Cambria Math" panose="02040503050406030204" pitchFamily="18" charset="0"/>
                              </a:rPr>
                              <m:t>−</m:t>
                            </m:r>
                            <m:r>
                              <a:rPr lang="en-US" i="1">
                                <a:solidFill>
                                  <a:schemeClr val="tx1"/>
                                </a:solidFill>
                                <a:latin typeface="Cambria Math" panose="02040503050406030204" pitchFamily="18" charset="0"/>
                              </a:rPr>
                              <m:t>𝑏</m:t>
                            </m:r>
                          </m:e>
                        </m:d>
                      </m:e>
                      <m:sup>
                        <m:r>
                          <a:rPr lang="en-US" b="0" i="1" smtClean="0">
                            <a:solidFill>
                              <a:schemeClr val="tx1"/>
                            </a:solidFill>
                            <a:latin typeface="Cambria Math" panose="02040503050406030204" pitchFamily="18" charset="0"/>
                          </a:rPr>
                          <m:t>𝑎</m:t>
                        </m:r>
                      </m:sup>
                    </m:sSup>
                  </m:oMath>
                </a14:m>
                <a:endParaRPr lang="en-US" b="0" dirty="0">
                  <a:solidFill>
                    <a:schemeClr val="tx1"/>
                  </a:solidFill>
                </a:endParaRPr>
              </a:p>
              <a:p>
                <a:pPr algn="l" rtl="0"/>
                <a14:m>
                  <m:oMath xmlns:m="http://schemas.openxmlformats.org/officeDocument/2006/math">
                    <m:r>
                      <a:rPr lang="en-US" i="1">
                        <a:solidFill>
                          <a:schemeClr val="tx1"/>
                        </a:solidFill>
                        <a:latin typeface="Cambria Math" panose="02040503050406030204" pitchFamily="18" charset="0"/>
                      </a:rPr>
                      <m:t>𝑞</m:t>
                    </m:r>
                    <m:r>
                      <a:rPr lang="en-US" i="1">
                        <a:solidFill>
                          <a:schemeClr val="tx1"/>
                        </a:solidFill>
                        <a:latin typeface="Cambria Math" panose="02040503050406030204" pitchFamily="18" charset="0"/>
                      </a:rPr>
                      <m:t>=</m:t>
                    </m:r>
                    <m:r>
                      <a:rPr lang="en-US" b="0" i="1" smtClean="0">
                        <a:solidFill>
                          <a:schemeClr val="tx1"/>
                        </a:solidFill>
                        <a:latin typeface="Cambria Math" panose="02040503050406030204" pitchFamily="18" charset="0"/>
                      </a:rPr>
                      <m:t>10</m:t>
                    </m:r>
                    <m:r>
                      <a:rPr lang="en-US" b="0" i="1" smtClean="0">
                        <a:solidFill>
                          <a:schemeClr val="tx1"/>
                        </a:solidFill>
                        <a:latin typeface="Cambria Math" panose="02040503050406030204" pitchFamily="18" charset="0"/>
                      </a:rPr>
                      <m:t>.</m:t>
                    </m:r>
                    <m:r>
                      <a:rPr lang="en-US" b="0" i="1" smtClean="0">
                        <a:solidFill>
                          <a:schemeClr val="tx1"/>
                        </a:solidFill>
                        <a:latin typeface="Cambria Math" panose="02040503050406030204" pitchFamily="18" charset="0"/>
                      </a:rPr>
                      <m:t>25</m:t>
                    </m:r>
                    <m:sSup>
                      <m:sSupPr>
                        <m:ctrlPr>
                          <a:rPr lang="en-US" i="1">
                            <a:solidFill>
                              <a:schemeClr val="tx1"/>
                            </a:solidFill>
                            <a:latin typeface="Cambria Math" panose="02040503050406030204" pitchFamily="18" charset="0"/>
                          </a:rPr>
                        </m:ctrlPr>
                      </m:sSupPr>
                      <m:e>
                        <m:d>
                          <m:dPr>
                            <m:ctrlPr>
                              <a:rPr lang="en-US" i="1">
                                <a:solidFill>
                                  <a:schemeClr val="tx1"/>
                                </a:solidFill>
                                <a:latin typeface="Cambria Math" panose="02040503050406030204" pitchFamily="18" charset="0"/>
                              </a:rPr>
                            </m:ctrlPr>
                          </m:dPr>
                          <m:e>
                            <m:r>
                              <a:rPr lang="en-US" b="0" i="1" smtClean="0">
                                <a:solidFill>
                                  <a:schemeClr val="tx1"/>
                                </a:solidFill>
                                <a:latin typeface="Cambria Math" panose="02040503050406030204" pitchFamily="18" charset="0"/>
                              </a:rPr>
                              <m:t>1</m:t>
                            </m:r>
                            <m:r>
                              <a:rPr lang="en-US" b="0" i="1" smtClean="0">
                                <a:solidFill>
                                  <a:schemeClr val="tx1"/>
                                </a:solidFill>
                                <a:latin typeface="Cambria Math" panose="02040503050406030204" pitchFamily="18" charset="0"/>
                              </a:rPr>
                              <m:t>.</m:t>
                            </m:r>
                            <m:r>
                              <a:rPr lang="en-US" b="0" i="1" smtClean="0">
                                <a:solidFill>
                                  <a:schemeClr val="tx1"/>
                                </a:solidFill>
                                <a:latin typeface="Cambria Math" panose="02040503050406030204" pitchFamily="18" charset="0"/>
                              </a:rPr>
                              <m:t>3</m:t>
                            </m:r>
                            <m:r>
                              <a:rPr lang="en-US" i="1">
                                <a:solidFill>
                                  <a:schemeClr val="tx1"/>
                                </a:solidFill>
                                <a:latin typeface="Cambria Math" panose="02040503050406030204" pitchFamily="18" charset="0"/>
                              </a:rPr>
                              <m:t>−</m:t>
                            </m:r>
                            <m:r>
                              <a:rPr lang="en-US" b="0" i="1" smtClean="0">
                                <a:solidFill>
                                  <a:schemeClr val="tx1"/>
                                </a:solidFill>
                                <a:latin typeface="Cambria Math" panose="02040503050406030204" pitchFamily="18" charset="0"/>
                              </a:rPr>
                              <m:t>0</m:t>
                            </m:r>
                            <m:r>
                              <a:rPr lang="en-US" b="0" i="1" smtClean="0">
                                <a:solidFill>
                                  <a:schemeClr val="tx1"/>
                                </a:solidFill>
                                <a:latin typeface="Cambria Math" panose="02040503050406030204" pitchFamily="18" charset="0"/>
                              </a:rPr>
                              <m:t>.</m:t>
                            </m:r>
                            <m:r>
                              <a:rPr lang="en-US" b="0" i="1" smtClean="0">
                                <a:solidFill>
                                  <a:schemeClr val="tx1"/>
                                </a:solidFill>
                                <a:latin typeface="Cambria Math" panose="02040503050406030204" pitchFamily="18" charset="0"/>
                              </a:rPr>
                              <m:t>0055</m:t>
                            </m:r>
                          </m:e>
                        </m:d>
                      </m:e>
                      <m:sup>
                        <m:r>
                          <a:rPr lang="en-US" b="0" i="1" smtClean="0">
                            <a:solidFill>
                              <a:schemeClr val="tx1"/>
                            </a:solidFill>
                            <a:latin typeface="Cambria Math" panose="02040503050406030204" pitchFamily="18" charset="0"/>
                          </a:rPr>
                          <m:t>2</m:t>
                        </m:r>
                        <m:r>
                          <a:rPr lang="en-US" b="0" i="1" smtClean="0">
                            <a:solidFill>
                              <a:schemeClr val="tx1"/>
                            </a:solidFill>
                            <a:latin typeface="Cambria Math" panose="02040503050406030204" pitchFamily="18" charset="0"/>
                          </a:rPr>
                          <m:t>.</m:t>
                        </m:r>
                        <m:r>
                          <a:rPr lang="en-US" b="0" i="1" smtClean="0">
                            <a:solidFill>
                              <a:schemeClr val="tx1"/>
                            </a:solidFill>
                            <a:latin typeface="Cambria Math" panose="02040503050406030204" pitchFamily="18" charset="0"/>
                          </a:rPr>
                          <m:t>5</m:t>
                        </m:r>
                      </m:sup>
                    </m:sSup>
                  </m:oMath>
                </a14:m>
                <a:endParaRPr lang="en-US" dirty="0">
                  <a:solidFill>
                    <a:schemeClr val="tx1"/>
                  </a:solidFill>
                </a:endParaRPr>
              </a:p>
              <a:p>
                <a:pPr algn="l" rtl="0"/>
                <a14:m>
                  <m:oMath xmlns:m="http://schemas.openxmlformats.org/officeDocument/2006/math">
                    <m:r>
                      <a:rPr lang="en-US" b="0" i="1" smtClean="0">
                        <a:solidFill>
                          <a:schemeClr val="tx1"/>
                        </a:solidFill>
                        <a:latin typeface="Cambria Math" panose="02040503050406030204" pitchFamily="18" charset="0"/>
                      </a:rPr>
                      <m:t>𝑞</m:t>
                    </m:r>
                    <m:r>
                      <a:rPr lang="en-US" b="0" i="1" smtClean="0">
                        <a:solidFill>
                          <a:schemeClr val="tx1"/>
                        </a:solidFill>
                        <a:latin typeface="Cambria Math" panose="02040503050406030204" pitchFamily="18" charset="0"/>
                      </a:rPr>
                      <m:t>=</m:t>
                    </m:r>
                    <m:r>
                      <a:rPr lang="en-US" b="0" i="1" smtClean="0">
                        <a:solidFill>
                          <a:schemeClr val="tx1"/>
                        </a:solidFill>
                        <a:latin typeface="Cambria Math" panose="02040503050406030204" pitchFamily="18" charset="0"/>
                      </a:rPr>
                      <m:t>17</m:t>
                    </m:r>
                    <m:r>
                      <a:rPr lang="en-US" b="0" i="1" smtClean="0">
                        <a:solidFill>
                          <a:schemeClr val="tx1"/>
                        </a:solidFill>
                        <a:latin typeface="Cambria Math" panose="02040503050406030204" pitchFamily="18" charset="0"/>
                      </a:rPr>
                      <m:t>.</m:t>
                    </m:r>
                    <m:r>
                      <a:rPr lang="en-US" b="0" i="1" smtClean="0">
                        <a:solidFill>
                          <a:schemeClr val="tx1"/>
                        </a:solidFill>
                        <a:latin typeface="Cambria Math" panose="02040503050406030204" pitchFamily="18" charset="0"/>
                      </a:rPr>
                      <m:t>295</m:t>
                    </m:r>
                    <m:r>
                      <a:rPr lang="en-US" b="0" i="1" smtClean="0">
                        <a:solidFill>
                          <a:schemeClr val="tx1"/>
                        </a:solidFill>
                        <a:latin typeface="Cambria Math" panose="02040503050406030204" pitchFamily="18" charset="0"/>
                      </a:rPr>
                      <m:t> </m:t>
                    </m:r>
                    <m:f>
                      <m:fPr>
                        <m:type m:val="skw"/>
                        <m:ctrlPr>
                          <a:rPr lang="en-US" b="0" i="1" smtClean="0">
                            <a:solidFill>
                              <a:schemeClr val="tx1"/>
                            </a:solidFill>
                            <a:latin typeface="Cambria Math" panose="02040503050406030204" pitchFamily="18" charset="0"/>
                          </a:rPr>
                        </m:ctrlPr>
                      </m:fPr>
                      <m:num>
                        <m:sSup>
                          <m:sSupPr>
                            <m:ctrlPr>
                              <a:rPr lang="en-US" b="0" i="1" smtClean="0">
                                <a:solidFill>
                                  <a:schemeClr val="tx1"/>
                                </a:solidFill>
                                <a:latin typeface="Cambria Math" panose="02040503050406030204" pitchFamily="18" charset="0"/>
                              </a:rPr>
                            </m:ctrlPr>
                          </m:sSupPr>
                          <m:e>
                            <m:r>
                              <a:rPr lang="en-US" b="0" i="1" smtClean="0">
                                <a:solidFill>
                                  <a:schemeClr val="tx1"/>
                                </a:solidFill>
                                <a:latin typeface="Cambria Math" panose="02040503050406030204" pitchFamily="18" charset="0"/>
                              </a:rPr>
                              <m:t>𝑚</m:t>
                            </m:r>
                          </m:e>
                          <m:sup>
                            <m:r>
                              <a:rPr lang="en-US" b="0" i="1" smtClean="0">
                                <a:solidFill>
                                  <a:schemeClr val="tx1"/>
                                </a:solidFill>
                                <a:latin typeface="Cambria Math" panose="02040503050406030204" pitchFamily="18" charset="0"/>
                              </a:rPr>
                              <m:t>3</m:t>
                            </m:r>
                          </m:sup>
                        </m:sSup>
                      </m:num>
                      <m:den>
                        <m:r>
                          <a:rPr lang="en-US" b="0" i="1" smtClean="0">
                            <a:solidFill>
                              <a:schemeClr val="tx1"/>
                            </a:solidFill>
                            <a:latin typeface="Cambria Math" panose="02040503050406030204" pitchFamily="18" charset="0"/>
                          </a:rPr>
                          <m:t>𝑠</m:t>
                        </m:r>
                      </m:den>
                    </m:f>
                  </m:oMath>
                </a14:m>
                <a:endParaRPr lang="en-US" dirty="0">
                  <a:solidFill>
                    <a:schemeClr val="tx1"/>
                  </a:solidFill>
                </a:endParaRPr>
              </a:p>
              <a:p>
                <a:pPr algn="l" rtl="0"/>
                <a14:m>
                  <m:oMath xmlns:m="http://schemas.openxmlformats.org/officeDocument/2006/math">
                    <m:r>
                      <a:rPr lang="en-US" b="0" i="1" smtClean="0">
                        <a:solidFill>
                          <a:schemeClr val="tx1"/>
                        </a:solidFill>
                        <a:latin typeface="Cambria Math" panose="02040503050406030204" pitchFamily="18" charset="0"/>
                      </a:rPr>
                      <m:t>𝑉</m:t>
                    </m:r>
                    <m:r>
                      <a:rPr lang="en-US" b="0" i="1" smtClean="0">
                        <a:solidFill>
                          <a:schemeClr val="tx1"/>
                        </a:solidFill>
                        <a:latin typeface="Cambria Math" panose="02040503050406030204" pitchFamily="18" charset="0"/>
                      </a:rPr>
                      <m:t>=</m:t>
                    </m:r>
                    <m:f>
                      <m:fPr>
                        <m:ctrlPr>
                          <a:rPr lang="en-US" b="0" i="1" smtClean="0">
                            <a:solidFill>
                              <a:schemeClr val="tx1"/>
                            </a:solidFill>
                            <a:latin typeface="Cambria Math" panose="02040503050406030204" pitchFamily="18" charset="0"/>
                          </a:rPr>
                        </m:ctrlPr>
                      </m:fPr>
                      <m:num>
                        <m:r>
                          <a:rPr lang="en-US" b="0" i="1" smtClean="0">
                            <a:solidFill>
                              <a:schemeClr val="tx1"/>
                            </a:solidFill>
                            <a:latin typeface="Cambria Math" panose="02040503050406030204" pitchFamily="18" charset="0"/>
                          </a:rPr>
                          <m:t>17</m:t>
                        </m:r>
                        <m:r>
                          <a:rPr lang="en-US" b="0" i="1" smtClean="0">
                            <a:solidFill>
                              <a:schemeClr val="tx1"/>
                            </a:solidFill>
                            <a:latin typeface="Cambria Math" panose="02040503050406030204" pitchFamily="18" charset="0"/>
                          </a:rPr>
                          <m:t>.</m:t>
                        </m:r>
                        <m:r>
                          <a:rPr lang="en-US" b="0" i="1" smtClean="0">
                            <a:solidFill>
                              <a:schemeClr val="tx1"/>
                            </a:solidFill>
                            <a:latin typeface="Cambria Math" panose="02040503050406030204" pitchFamily="18" charset="0"/>
                          </a:rPr>
                          <m:t>295</m:t>
                        </m:r>
                      </m:num>
                      <m:den>
                        <m:r>
                          <a:rPr lang="en-US" b="0" i="1" smtClean="0">
                            <a:solidFill>
                              <a:schemeClr val="tx1"/>
                            </a:solidFill>
                            <a:latin typeface="Cambria Math" panose="02040503050406030204" pitchFamily="18" charset="0"/>
                          </a:rPr>
                          <m:t>20</m:t>
                        </m:r>
                        <m:r>
                          <a:rPr lang="en-US" b="0" i="1" smtClean="0">
                            <a:solidFill>
                              <a:schemeClr val="tx1"/>
                            </a:solidFill>
                            <a:latin typeface="Cambria Math" panose="02040503050406030204" pitchFamily="18" charset="0"/>
                          </a:rPr>
                          <m:t>∗</m:t>
                        </m:r>
                        <m:r>
                          <a:rPr lang="en-US" b="0" i="1" smtClean="0">
                            <a:solidFill>
                              <a:schemeClr val="tx1"/>
                            </a:solidFill>
                            <a:latin typeface="Cambria Math" panose="02040503050406030204" pitchFamily="18" charset="0"/>
                          </a:rPr>
                          <m:t>1</m:t>
                        </m:r>
                        <m:r>
                          <a:rPr lang="en-US" b="0" i="1" smtClean="0">
                            <a:solidFill>
                              <a:schemeClr val="tx1"/>
                            </a:solidFill>
                            <a:latin typeface="Cambria Math" panose="02040503050406030204" pitchFamily="18" charset="0"/>
                          </a:rPr>
                          <m:t>.</m:t>
                        </m:r>
                        <m:r>
                          <a:rPr lang="en-US" b="0" i="1" smtClean="0">
                            <a:solidFill>
                              <a:schemeClr val="tx1"/>
                            </a:solidFill>
                            <a:latin typeface="Cambria Math" panose="02040503050406030204" pitchFamily="18" charset="0"/>
                          </a:rPr>
                          <m:t>3</m:t>
                        </m:r>
                      </m:den>
                    </m:f>
                    <m:r>
                      <a:rPr lang="en-US" b="0" i="1" smtClean="0">
                        <a:solidFill>
                          <a:schemeClr val="tx1"/>
                        </a:solidFill>
                        <a:latin typeface="Cambria Math" panose="02040503050406030204" pitchFamily="18" charset="0"/>
                      </a:rPr>
                      <m:t>=</m:t>
                    </m:r>
                    <m:r>
                      <a:rPr lang="en-US" b="0" i="1" smtClean="0">
                        <a:solidFill>
                          <a:schemeClr val="tx1"/>
                        </a:solidFill>
                        <a:latin typeface="Cambria Math" panose="02040503050406030204" pitchFamily="18" charset="0"/>
                      </a:rPr>
                      <m:t>0</m:t>
                    </m:r>
                    <m:r>
                      <a:rPr lang="en-US" b="0" i="1" smtClean="0">
                        <a:solidFill>
                          <a:schemeClr val="tx1"/>
                        </a:solidFill>
                        <a:latin typeface="Cambria Math" panose="02040503050406030204" pitchFamily="18" charset="0"/>
                      </a:rPr>
                      <m:t>.</m:t>
                    </m:r>
                    <m:r>
                      <a:rPr lang="en-US" b="0" i="1" smtClean="0">
                        <a:solidFill>
                          <a:schemeClr val="tx1"/>
                        </a:solidFill>
                        <a:latin typeface="Cambria Math" panose="02040503050406030204" pitchFamily="18" charset="0"/>
                      </a:rPr>
                      <m:t>665</m:t>
                    </m:r>
                    <m:f>
                      <m:fPr>
                        <m:ctrlPr>
                          <a:rPr lang="en-US" b="0" i="1" smtClean="0">
                            <a:solidFill>
                              <a:schemeClr val="tx1"/>
                            </a:solidFill>
                            <a:latin typeface="Cambria Math" panose="02040503050406030204" pitchFamily="18" charset="0"/>
                          </a:rPr>
                        </m:ctrlPr>
                      </m:fPr>
                      <m:num>
                        <m:r>
                          <a:rPr lang="en-US" b="0" i="1" smtClean="0">
                            <a:solidFill>
                              <a:schemeClr val="tx1"/>
                            </a:solidFill>
                            <a:latin typeface="Cambria Math" panose="02040503050406030204" pitchFamily="18" charset="0"/>
                          </a:rPr>
                          <m:t>𝑚</m:t>
                        </m:r>
                      </m:num>
                      <m:den>
                        <m:r>
                          <a:rPr lang="en-US" b="0" i="1" smtClean="0">
                            <a:solidFill>
                              <a:schemeClr val="tx1"/>
                            </a:solidFill>
                            <a:latin typeface="Cambria Math" panose="02040503050406030204" pitchFamily="18" charset="0"/>
                          </a:rPr>
                          <m:t>𝑠</m:t>
                        </m:r>
                      </m:den>
                    </m:f>
                  </m:oMath>
                </a14:m>
                <a:endParaRPr lang="ar-IQ" dirty="0">
                  <a:solidFill>
                    <a:schemeClr val="tx1"/>
                  </a:solidFill>
                </a:endParaRPr>
              </a:p>
            </p:txBody>
          </p:sp>
        </mc:Choice>
        <mc:Fallback xmlns="">
          <p:sp>
            <p:nvSpPr>
              <p:cNvPr id="7" name="Content Placeholder 2"/>
              <p:cNvSpPr txBox="1">
                <a:spLocks noRot="1" noChangeAspect="1" noMove="1" noResize="1" noEditPoints="1" noAdjustHandles="1" noChangeArrowheads="1" noChangeShapeType="1" noTextEdit="1"/>
              </p:cNvSpPr>
              <p:nvPr/>
            </p:nvSpPr>
            <p:spPr>
              <a:xfrm>
                <a:off x="333772" y="1772816"/>
                <a:ext cx="4035796" cy="2448272"/>
              </a:xfrm>
              <a:prstGeom prst="rect">
                <a:avLst/>
              </a:prstGeom>
              <a:blipFill>
                <a:blip r:embed="rId4"/>
                <a:stretch>
                  <a:fillRect l="-1208"/>
                </a:stretch>
              </a:blipFill>
            </p:spPr>
            <p:txBody>
              <a:bodyPr/>
              <a:lstStyle/>
              <a:p>
                <a:r>
                  <a:rPr lang="ar-IQ">
                    <a:noFill/>
                  </a:rPr>
                  <a:t> </a:t>
                </a:r>
              </a:p>
            </p:txBody>
          </p:sp>
        </mc:Fallback>
      </mc:AlternateContent>
      <p:pic>
        <p:nvPicPr>
          <p:cNvPr id="8" name="Picture 7"/>
          <p:cNvPicPr>
            <a:picLocks noChangeAspect="1"/>
          </p:cNvPicPr>
          <p:nvPr/>
        </p:nvPicPr>
        <p:blipFill>
          <a:blip r:embed="rId5"/>
          <a:stretch>
            <a:fillRect/>
          </a:stretch>
        </p:blipFill>
        <p:spPr>
          <a:xfrm>
            <a:off x="404402" y="4222711"/>
            <a:ext cx="3974937" cy="2426418"/>
          </a:xfrm>
          <a:prstGeom prst="rect">
            <a:avLst/>
          </a:prstGeom>
        </p:spPr>
      </p:pic>
    </p:spTree>
    <p:extLst>
      <p:ext uri="{BB962C8B-B14F-4D97-AF65-F5344CB8AC3E}">
        <p14:creationId xmlns:p14="http://schemas.microsoft.com/office/powerpoint/2010/main" val="272455740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fade">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Effect transition="in" filter="fade">
                                      <p:cBhvr>
                                        <p:cTn id="17" dur="500"/>
                                        <p:tgtEl>
                                          <p:spTgt spid="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2" end="2"/>
                                            </p:txEl>
                                          </p:spTgt>
                                        </p:tgtEl>
                                        <p:attrNameLst>
                                          <p:attrName>style.visibility</p:attrName>
                                        </p:attrNameLst>
                                      </p:cBhvr>
                                      <p:to>
                                        <p:strVal val="visible"/>
                                      </p:to>
                                    </p:set>
                                    <p:animEffect transition="in" filter="fade">
                                      <p:cBhvr>
                                        <p:cTn id="22" dur="500"/>
                                        <p:tgtEl>
                                          <p:spTgt spid="7">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xEl>
                                              <p:pRg st="3" end="3"/>
                                            </p:txEl>
                                          </p:spTgt>
                                        </p:tgtEl>
                                        <p:attrNameLst>
                                          <p:attrName>style.visibility</p:attrName>
                                        </p:attrNameLst>
                                      </p:cBhvr>
                                      <p:to>
                                        <p:strVal val="visible"/>
                                      </p:to>
                                    </p:set>
                                    <p:animEffect transition="in" filter="fade">
                                      <p:cBhvr>
                                        <p:cTn id="27" dur="500"/>
                                        <p:tgtEl>
                                          <p:spTgt spid="7">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5">
                                            <p:txEl>
                                              <p:pRg st="0" end="0"/>
                                            </p:txEl>
                                          </p:spTgt>
                                        </p:tgtEl>
                                        <p:attrNameLst>
                                          <p:attrName>style.visibility</p:attrName>
                                        </p:attrNameLst>
                                      </p:cBhvr>
                                      <p:to>
                                        <p:strVal val="visible"/>
                                      </p:to>
                                    </p:set>
                                    <p:animEffect transition="in" filter="fade">
                                      <p:cBhvr>
                                        <p:cTn id="37" dur="500"/>
                                        <p:tgtEl>
                                          <p:spTgt spid="5">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5">
                                            <p:txEl>
                                              <p:pRg st="1" end="1"/>
                                            </p:txEl>
                                          </p:spTgt>
                                        </p:tgtEl>
                                        <p:attrNameLst>
                                          <p:attrName>style.visibility</p:attrName>
                                        </p:attrNameLst>
                                      </p:cBhvr>
                                      <p:to>
                                        <p:strVal val="visible"/>
                                      </p:to>
                                    </p:set>
                                    <p:animEffect transition="in" filter="fade">
                                      <p:cBhvr>
                                        <p:cTn id="42" dur="500"/>
                                        <p:tgtEl>
                                          <p:spTgt spid="5">
                                            <p:txEl>
                                              <p:pRg st="1" end="1"/>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5">
                                            <p:txEl>
                                              <p:pRg st="2" end="2"/>
                                            </p:txEl>
                                          </p:spTgt>
                                        </p:tgtEl>
                                        <p:attrNameLst>
                                          <p:attrName>style.visibility</p:attrName>
                                        </p:attrNameLst>
                                      </p:cBhvr>
                                      <p:to>
                                        <p:strVal val="visible"/>
                                      </p:to>
                                    </p:set>
                                    <p:animEffect transition="in" filter="fade">
                                      <p:cBhvr>
                                        <p:cTn id="47" dur="500"/>
                                        <p:tgtEl>
                                          <p:spTgt spid="5">
                                            <p:txEl>
                                              <p:pRg st="2" end="2"/>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5">
                                            <p:txEl>
                                              <p:pRg st="3" end="3"/>
                                            </p:txEl>
                                          </p:spTgt>
                                        </p:tgtEl>
                                        <p:attrNameLst>
                                          <p:attrName>style.visibility</p:attrName>
                                        </p:attrNameLst>
                                      </p:cBhvr>
                                      <p:to>
                                        <p:strVal val="visible"/>
                                      </p:to>
                                    </p:set>
                                    <p:animEffect transition="in" filter="fade">
                                      <p:cBhvr>
                                        <p:cTn id="52" dur="500"/>
                                        <p:tgtEl>
                                          <p:spTgt spid="5">
                                            <p:txEl>
                                              <p:pRg st="3" end="3"/>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5">
                                            <p:txEl>
                                              <p:pRg st="4" end="4"/>
                                            </p:txEl>
                                          </p:spTgt>
                                        </p:tgtEl>
                                        <p:attrNameLst>
                                          <p:attrName>style.visibility</p:attrName>
                                        </p:attrNameLst>
                                      </p:cBhvr>
                                      <p:to>
                                        <p:strVal val="visible"/>
                                      </p:to>
                                    </p:set>
                                    <p:animEffect transition="in" filter="fade">
                                      <p:cBhvr>
                                        <p:cTn id="57" dur="500"/>
                                        <p:tgtEl>
                                          <p:spTgt spid="5">
                                            <p:txEl>
                                              <p:pRg st="4" end="4"/>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5">
                                            <p:txEl>
                                              <p:pRg st="5" end="5"/>
                                            </p:txEl>
                                          </p:spTgt>
                                        </p:tgtEl>
                                        <p:attrNameLst>
                                          <p:attrName>style.visibility</p:attrName>
                                        </p:attrNameLst>
                                      </p:cBhvr>
                                      <p:to>
                                        <p:strVal val="visible"/>
                                      </p:to>
                                    </p:set>
                                    <p:animEffect transition="in" filter="fade">
                                      <p:cBhvr>
                                        <p:cTn id="62" dur="500"/>
                                        <p:tgtEl>
                                          <p:spTgt spid="5">
                                            <p:txEl>
                                              <p:pRg st="5" end="5"/>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5">
                                            <p:txEl>
                                              <p:pRg st="6" end="6"/>
                                            </p:txEl>
                                          </p:spTgt>
                                        </p:tgtEl>
                                        <p:attrNameLst>
                                          <p:attrName>style.visibility</p:attrName>
                                        </p:attrNameLst>
                                      </p:cBhvr>
                                      <p:to>
                                        <p:strVal val="visible"/>
                                      </p:to>
                                    </p:set>
                                    <p:animEffect transition="in" filter="fade">
                                      <p:cBhvr>
                                        <p:cTn id="67" dur="500"/>
                                        <p:tgtEl>
                                          <p:spTgt spid="5">
                                            <p:txEl>
                                              <p:pRg st="6" end="6"/>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4">
                                            <p:txEl>
                                              <p:pRg st="0" end="0"/>
                                            </p:txEl>
                                          </p:spTgt>
                                        </p:tgtEl>
                                        <p:attrNameLst>
                                          <p:attrName>style.visibility</p:attrName>
                                        </p:attrNameLst>
                                      </p:cBhvr>
                                      <p:to>
                                        <p:strVal val="visible"/>
                                      </p:to>
                                    </p:set>
                                    <p:animEffect transition="in" filter="fade">
                                      <p:cBhvr>
                                        <p:cTn id="72" dur="500"/>
                                        <p:tgtEl>
                                          <p:spTgt spid="4">
                                            <p:txEl>
                                              <p:pRg st="0" end="0"/>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4">
                                            <p:txEl>
                                              <p:pRg st="1" end="1"/>
                                            </p:txEl>
                                          </p:spTgt>
                                        </p:tgtEl>
                                        <p:attrNameLst>
                                          <p:attrName>style.visibility</p:attrName>
                                        </p:attrNameLst>
                                      </p:cBhvr>
                                      <p:to>
                                        <p:strVal val="visible"/>
                                      </p:to>
                                    </p:set>
                                    <p:animEffect transition="in" filter="fade">
                                      <p:cBhvr>
                                        <p:cTn id="77" dur="500"/>
                                        <p:tgtEl>
                                          <p:spTgt spid="4">
                                            <p:txEl>
                                              <p:pRg st="1" end="1"/>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4">
                                            <p:txEl>
                                              <p:pRg st="2" end="2"/>
                                            </p:txEl>
                                          </p:spTgt>
                                        </p:tgtEl>
                                        <p:attrNameLst>
                                          <p:attrName>style.visibility</p:attrName>
                                        </p:attrNameLst>
                                      </p:cBhvr>
                                      <p:to>
                                        <p:strVal val="visible"/>
                                      </p:to>
                                    </p:set>
                                    <p:animEffect transition="in" filter="fade">
                                      <p:cBhvr>
                                        <p:cTn id="82" dur="500"/>
                                        <p:tgtEl>
                                          <p:spTgt spid="4">
                                            <p:txEl>
                                              <p:pRg st="2" end="2"/>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4">
                                            <p:txEl>
                                              <p:pRg st="3" end="3"/>
                                            </p:txEl>
                                          </p:spTgt>
                                        </p:tgtEl>
                                        <p:attrNameLst>
                                          <p:attrName>style.visibility</p:attrName>
                                        </p:attrNameLst>
                                      </p:cBhvr>
                                      <p:to>
                                        <p:strVal val="visible"/>
                                      </p:to>
                                    </p:set>
                                    <p:animEffect transition="in" filter="fade">
                                      <p:cBhvr>
                                        <p:cTn id="87" dur="500"/>
                                        <p:tgtEl>
                                          <p:spTgt spid="4">
                                            <p:txEl>
                                              <p:pRg st="3" end="3"/>
                                            </p:txEl>
                                          </p:spTgt>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4">
                                            <p:txEl>
                                              <p:pRg st="4" end="4"/>
                                            </p:txEl>
                                          </p:spTgt>
                                        </p:tgtEl>
                                        <p:attrNameLst>
                                          <p:attrName>style.visibility</p:attrName>
                                        </p:attrNameLst>
                                      </p:cBhvr>
                                      <p:to>
                                        <p:strVal val="visible"/>
                                      </p:to>
                                    </p:set>
                                    <p:animEffect transition="in" filter="fade">
                                      <p:cBhvr>
                                        <p:cTn id="92"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uild="p"/>
      <p:bldP spid="4" grpId="0" build="p"/>
      <p:bldP spid="7" grpId="0" build="p"/>
    </p:bld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2.xml><?xml version="1.0" encoding="utf-8"?>
<a:theme xmlns:a="http://schemas.openxmlformats.org/drawingml/2006/main" name="Office Theme">
  <a:themeElements>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Century Gothic">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7GrungeTexture">
      <a:fillStyleLst>
        <a:solidFill>
          <a:schemeClr val="phClr"/>
        </a:solidFill>
        <a:blipFill rotWithShape="1">
          <a:blip xmlns:r="http://schemas.openxmlformats.org/officeDocument/2006/relationships" r:embed="rId1">
            <a:duotone>
              <a:schemeClr val="phClr">
                <a:tint val="67000"/>
                <a:shade val="65000"/>
              </a:schemeClr>
              <a:schemeClr val="phClr">
                <a:tint val="10000"/>
                <a:satMod val="130000"/>
              </a:schemeClr>
            </a:duotone>
          </a:blip>
          <a:tile tx="0" ty="0" sx="60000" sy="59000" flip="none" algn="b"/>
        </a:blipFill>
        <a:blipFill rotWithShape="1">
          <a:blip xmlns:r="http://schemas.openxmlformats.org/officeDocument/2006/relationships" r:embed="rId1">
            <a:duotone>
              <a:schemeClr val="phClr">
                <a:shade val="30000"/>
                <a:satMod val="115000"/>
              </a:schemeClr>
              <a:schemeClr val="phClr">
                <a:tint val="34000"/>
              </a:schemeClr>
            </a:duotone>
          </a:blip>
          <a:tile tx="0" ty="0" sx="60000" sy="59000" flip="none" algn="b"/>
        </a:blipFill>
      </a:fillStyleLst>
      <a:lnStyleLst>
        <a:ln w="6350" cap="flat" cmpd="sng" algn="ctr">
          <a:solidFill>
            <a:schemeClr val="phClr">
              <a:tint val="70000"/>
            </a:scheme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Century Gothic">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7GrungeTexture">
      <a:fillStyleLst>
        <a:solidFill>
          <a:schemeClr val="phClr"/>
        </a:solidFill>
        <a:blipFill rotWithShape="1">
          <a:blip xmlns:r="http://schemas.openxmlformats.org/officeDocument/2006/relationships" r:embed="rId1">
            <a:duotone>
              <a:schemeClr val="phClr">
                <a:tint val="67000"/>
                <a:shade val="65000"/>
              </a:schemeClr>
              <a:schemeClr val="phClr">
                <a:tint val="10000"/>
                <a:satMod val="130000"/>
              </a:schemeClr>
            </a:duotone>
          </a:blip>
          <a:tile tx="0" ty="0" sx="60000" sy="59000" flip="none" algn="b"/>
        </a:blipFill>
        <a:blipFill rotWithShape="1">
          <a:blip xmlns:r="http://schemas.openxmlformats.org/officeDocument/2006/relationships" r:embed="rId1">
            <a:duotone>
              <a:schemeClr val="phClr">
                <a:shade val="30000"/>
                <a:satMod val="115000"/>
              </a:schemeClr>
              <a:schemeClr val="phClr">
                <a:tint val="34000"/>
              </a:schemeClr>
            </a:duotone>
          </a:blip>
          <a:tile tx="0" ty="0" sx="60000" sy="59000" flip="none" algn="b"/>
        </a:blipFill>
      </a:fillStyleLst>
      <a:lnStyleLst>
        <a:ln w="6350" cap="flat" cmpd="sng" algn="ctr">
          <a:solidFill>
            <a:schemeClr val="phClr">
              <a:tint val="70000"/>
            </a:scheme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F98950B5-7B6B-4C28-8458-CAB8EA4CB24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TM02900688[[fn=Facet]]</Template>
  <TotalTime>0</TotalTime>
  <Words>498</Words>
  <Application>Microsoft Office PowerPoint</Application>
  <PresentationFormat>Custom</PresentationFormat>
  <Paragraphs>76</Paragraphs>
  <Slides>11</Slides>
  <Notes>0</Notes>
  <HiddenSlides>0</HiddenSlides>
  <MMClips>2</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11</vt:i4>
      </vt:variant>
    </vt:vector>
  </HeadingPairs>
  <TitlesOfParts>
    <vt:vector size="21" baseType="lpstr">
      <vt:lpstr>Arial</vt:lpstr>
      <vt:lpstr>Calibri</vt:lpstr>
      <vt:lpstr>Cambria Math</vt:lpstr>
      <vt:lpstr>Century Gothic</vt:lpstr>
      <vt:lpstr>Tahoma</vt:lpstr>
      <vt:lpstr>Times New Roman</vt:lpstr>
      <vt:lpstr>Trebuchet MS</vt:lpstr>
      <vt:lpstr>Wingdings</vt:lpstr>
      <vt:lpstr>Wingdings 3</vt:lpstr>
      <vt:lpstr>Facet</vt:lpstr>
      <vt:lpstr>Hydrology</vt:lpstr>
      <vt:lpstr>Overview</vt:lpstr>
      <vt:lpstr>Overview</vt:lpstr>
      <vt:lpstr>Introduction</vt:lpstr>
      <vt:lpstr>Wave Velocity or celerity </vt:lpstr>
      <vt:lpstr>Example 1: Find the ratio between wave velocity (monoclinal rising wave) and water velocity by using Chezy formula for rectangular wide channel.</vt:lpstr>
      <vt:lpstr>Example: find the ratio between u and v for wide trapezoidal open channel by using manning formula</vt:lpstr>
      <vt:lpstr>Example: Given the stage-discharge relation and the values k = 10.25, b = 0.055, and a = 2.5 q=k〖(g-b)〗^a Compute the velocity of monoclinal wave of small height, assuming a channel width of 20 m and stage of 1.3 m. (by using Chezy formula) </vt:lpstr>
      <vt:lpstr>Solution</vt:lpstr>
      <vt:lpstr>Home Work</vt:lpstr>
      <vt:lpstr>Questions &amp; Discussion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2016-04-18T18:16:45Z</dcterms:created>
  <dcterms:modified xsi:type="dcterms:W3CDTF">2017-12-15T18:05:45Z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TC034605859991</vt:lpwstr>
  </property>
</Properties>
</file>